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73" r:id="rId5"/>
    <p:sldId id="274" r:id="rId6"/>
    <p:sldId id="256" r:id="rId7"/>
    <p:sldId id="264" r:id="rId8"/>
    <p:sldId id="265" r:id="rId9"/>
    <p:sldId id="258" r:id="rId10"/>
    <p:sldId id="261" r:id="rId11"/>
    <p:sldId id="263" r:id="rId12"/>
    <p:sldId id="268" r:id="rId13"/>
    <p:sldId id="262" r:id="rId14"/>
    <p:sldId id="267" r:id="rId15"/>
    <p:sldId id="257" r:id="rId16"/>
    <p:sldId id="279" r:id="rId17"/>
    <p:sldId id="259" r:id="rId18"/>
    <p:sldId id="269" r:id="rId19"/>
    <p:sldId id="270" r:id="rId20"/>
    <p:sldId id="260" r:id="rId21"/>
    <p:sldId id="271" r:id="rId22"/>
    <p:sldId id="275" r:id="rId23"/>
    <p:sldId id="272" r:id="rId24"/>
    <p:sldId id="280" r:id="rId25"/>
    <p:sldId id="277" r:id="rId26"/>
  </p:sldIdLst>
  <p:sldSz cx="12192000" cy="6858000"/>
  <p:notesSz cx="6858000" cy="9144000"/>
  <p:custDataLst>
    <p:tags r:id="rId28"/>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2B21"/>
    <a:srgbClr val="644B79"/>
    <a:srgbClr val="E6E6E6"/>
    <a:srgbClr val="C6B98B"/>
    <a:srgbClr val="A9BC96"/>
    <a:srgbClr val="104862"/>
    <a:srgbClr val="5E6312"/>
    <a:srgbClr val="63362B"/>
    <a:srgbClr val="DCEAF7"/>
    <a:srgbClr val="AE0E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16C077-A4A9-4B00-B030-291BE456DB78}" v="244" dt="2024-01-31T13:27:21.0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obrouck, Tine" userId="c28acd6c-09b2-4d41-8d23-f8109c0f6484" providerId="ADAL" clId="{017BBCB2-93B0-4B2A-92A8-75423E8BF86D}"/>
    <pc:docChg chg="modSld sldOrd">
      <pc:chgData name="Roobrouck, Tine" userId="c28acd6c-09b2-4d41-8d23-f8109c0f6484" providerId="ADAL" clId="{017BBCB2-93B0-4B2A-92A8-75423E8BF86D}" dt="2024-01-31T13:36:09.368" v="3" actId="1076"/>
      <pc:docMkLst>
        <pc:docMk/>
      </pc:docMkLst>
      <pc:sldChg chg="addSp modSp mod">
        <pc:chgData name="Roobrouck, Tine" userId="c28acd6c-09b2-4d41-8d23-f8109c0f6484" providerId="ADAL" clId="{017BBCB2-93B0-4B2A-92A8-75423E8BF86D}" dt="2024-01-31T13:36:09.368" v="3" actId="1076"/>
        <pc:sldMkLst>
          <pc:docMk/>
          <pc:sldMk cId="516392858" sldId="263"/>
        </pc:sldMkLst>
        <pc:spChg chg="add mod">
          <ac:chgData name="Roobrouck, Tine" userId="c28acd6c-09b2-4d41-8d23-f8109c0f6484" providerId="ADAL" clId="{017BBCB2-93B0-4B2A-92A8-75423E8BF86D}" dt="2024-01-31T13:36:09.368" v="3" actId="1076"/>
          <ac:spMkLst>
            <pc:docMk/>
            <pc:sldMk cId="516392858" sldId="263"/>
            <ac:spMk id="3" creationId="{C7745C99-105C-1D8C-A3C5-57951F3CF0A6}"/>
          </ac:spMkLst>
        </pc:spChg>
      </pc:sldChg>
      <pc:sldChg chg="ord">
        <pc:chgData name="Roobrouck, Tine" userId="c28acd6c-09b2-4d41-8d23-f8109c0f6484" providerId="ADAL" clId="{017BBCB2-93B0-4B2A-92A8-75423E8BF86D}" dt="2024-01-31T13:35:56.418" v="1"/>
        <pc:sldMkLst>
          <pc:docMk/>
          <pc:sldMk cId="3902644751" sldId="279"/>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26T13:47:12.03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17 74,'3'-1,"1"-1,-1 1,0-1,1 1,-1-1,0 0,0 0,0 0,-1-1,5-3,12-9,-5 9,-1 0,0 1,1 1,0 0,0 1,1 0,25-1,110 6,-68 1,6 2,129 23,36 4,-104-22,251 7,-375-16,-1 1,0 2,40 10,-35-7,1-1,32 3,55-9,-84-1,1 1,-1 1,1 2,-1 1,36 9,9 8,2-4,0-3,108 5,244-15,-283-6,-113 2,477 13,-438-11,-75-2,0 0,0 1,1-1,-1 0,0 0,0 0,0 0,0 0,1 0,-1 0,0 0,0 0,0 0,0 0,1 0,-1 0,0 0,0 0,0 0,0 0,0 0,1 0,-1-1,0 1,0 0,0 0,0 0,0 0,1 0,-1 0,0 0,0 0,0-1,0 1,0 0,0 0,0 0,0 0,0 0,1-1,-1 1,0 0,0 0,0 0,0 0,0 0,0-1,0 1,0 0,0 0,0 0,0 0,0-1,0 1,0 0,0 0,0 0,-1 0,1-1,-12-7,-22-7,-30-1,-1 2,0 3,0 3,-1 3,0 2,0 4,0 2,-111 21,-19 13,-185 29,264-51,-149 0,237-17,1-1,0-1,-48-13,36 7,-43-5,-323-10,38 4,342 19,-66-8,-1 4,-123 8,153 8,-20 2,-84-13,-52 2,218-1,-42 5,42-5,-1 0,1 0,-1 1,1-1,0 0,-1 1,1-1,0 1,-1-1,1 1,0 0,0-1,-1 1,1 0,0 0,0 0,0 0,0 0,0 0,0 0,1 1,-1-1,0 0,0 0,0 2,1-1,1-1,-1 0,1 0,-1 1,1-1,-1 0,1 0,0 1,-1-1,1 0,0 0,0 0,0 0,0 0,0 0,0-1,0 1,0 0,1 0,-1-1,0 1,0-1,0 1,3 0,37 13,-35-13,340 70,-251-55,-75-12,29 5,50 2,-82-10,-1-1,1-1,0 0,0-2,-1 0,31-9,-12 3,1 1,-1 1,61-2,-46 4,107-4,175 11,-37 32,-148-12,-101-16,578 49,-595-55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26T13:47:44.84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0,'4'0,"5"0,5 0,12 0,8 0,19 0,23 0,37 0,26 0,6 0,-11 0,-24 0,-31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26T13:47:46.44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0 112,'1146'-24,"144"1,-1183 19,144-23,-34 2,-44 17,247 18,98 1,33 2,-509-8,56 15,27 5,671 3,-441-27,-89 26,-78-5,152-6,-249-14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26T13:47:49.70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466 245,'1'-2,"-1"1,0 0,1 0,-1 0,1-1,0 1,-1 0,1 0,0 0,-1 0,1 0,0 0,0 0,0 0,0 0,0 1,0-1,0 0,0 1,0-1,1 0,-1 1,2-1,37-12,-24 9,101-34,214-40,-266 68,0 3,1 3,0 3,-1 2,74 12,-54-5,-64-7,1 0,-1 2,0 0,0 2,25 8,72 36,-66-25,0-3,85 22,-81-34,1-3,0-2,98-5,-137 0,-17 3,-9 2,-26 12,-51 16,-61 16,-2-7,-2-6,-1-7,-1-6,-2-7,-198-6,313-12,0-2,0-1,-55-18,58 14,-1 1,0 2,-68-4,-34 14,909-35,-520 15,363-20,-539 28,-74 9,1 0,-1 0,0 0,0 0,1 0,-1 0,0-1,0 1,1 0,-1 0,0 0,0 0,1 0,-1 0,0 0,0 0,0-1,1 1,-1 0,0 0,0 0,0-1,0 1,1 0,-1 0,0 0,0-1,0 1,0 0,0 0,0-1,0 1,0 0,1 0,-1-1,0 1,0 0,0 0,0-1,-1 1,-14-8,-29-3,-1 2,-85-6,90 12,-11-2,-732-80,13-58,534 81,194 57,41 5,1-1,0 1,-1 0,1 0,0 0,-1 0,1 0,0 0,0 0,-1 0,1 1,0-1,-1 0,1 0,0 0,-1 0,1 0,0 0,-1 1,1-1,0 0,0 0,-1 0,1 1,0-1,0 0,0 0,-1 1,1-1,0 0,0 1,0-1,0 0,0 1,-1-1,1 0,0 1,0-1,0 0,0 1,8 12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26T13:47:51.07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0 174,'311'1,"371"-3,-581-1,128-20,-189 17,-2-3,1-1,-1-1,-1-3,0-1,47-26,-30 8,-54 33,0 0,0 0,0 0,1 0,-1 0,0 0,0-1,0 1,0 0,1 0,-1 0,0 0,0 0,0 0,0 0,0 0,1 0,-1 0,0 0,0-1,0 1,0 0,0 0,0 0,0 0,0 0,1 0,-1-1,0 1,0 0,0 0,0 0,0 0,0 0,0-1,0 1,0 0,0 0,0 0,0 0,0-1,0 1,0 0,0 0,0 0,0 0,0-1,0 1,0 0,-1 0,1 0,0 0,0 0,0-1,0 1,0 0,0 0,0 0,-15 1,-29 8,40-8,-93 24,-545 117,539-127,-1-3,1-5,-1-5,-136-14,183 3,42 4,19 3,32 1,356 45,-120-11,265 29,-512-59,-1-1,0-1,1-2,-1 0,1-2,-1 0,0-2,24-8,-6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26T13:47:52.15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2091 0,'-3'1,"0"-1,1 1,-1-1,0 1,0 0,1 0,-1 0,1 0,-1 1,-2 1,-19 8,-14-3,0-2,-1-1,0-2,-50-3,33 1,-758-14,498 4,314 9,-10-1,0 1,0 1,0 0,0 0,-13 4,23-5,0 1,-1 0,1-1,0 1,0 0,0 0,0 1,0-1,1 0,-1 0,0 1,0-1,1 1,-1 0,1-1,-1 1,1 0,0 0,0 0,0 0,0 0,0 0,0 0,1 0,-1 0,1 1,-1-1,1 0,0 0,0 1,0-1,0 0,0 0,1 4,0-3,0 0,0-1,0 1,0 0,1 0,0-1,-1 1,1-1,0 0,0 1,0-1,0 0,0 0,1 0,-1-1,1 1,-1 0,1-1,4 2,65 24,-60-23,62 18,142 21,86-11,-263-28,1071 43,-1107-47,42 0,0-1,0-3,55-12,-94 14,1 0,-1 0,0 0,0-1,10-6,-16 9,1-1,0 1,-1 0,1-1,-1 1,1-1,-1 1,1-1,-1 1,1-1,-1 1,1-1,-1 1,0-1,1 0,-1 1,0-1,1 0,-1 1,0-1,0 0,0 0,0 1,1-1,-1 0,0 1,0-1,-1 0,1 0,0 1,0-1,0 0,0 1,-1-1,1 0,0 1,0-1,-1 0,1 1,-1-1,1 1,-1-1,1 0,-1 1,1-1,-1 1,1 0,-1-1,1 1,-1-1,0 1,1 0,-1-1,0 1,1 0,-2 0,-14-9,0 2,-1 0,0 1,0 0,-20-3,-99-12,121 19,-1016-86,288 31,304 45,430 12,1 0,1 0,-1 0,0 1,0-1,1 2,-1-1,0 1,1 0,-1 1,1 0,0 0,-12 7,-4 10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26T13:48:38.57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54,'723'53,"-552"-35,77 10,309 42,-533-67,245 30,-203-29,-1-2,74-8,181-8,-138 9,33-7,164-3,-75 17,220-4,-332-11,68 0,-4 13,358-45,490-54,-914 88,276-5,157 0,-469 30,8 0,630-14,-365-1,-112 15,-45-1,-19-15,135 5,-292 10,-63-8,60 4,-7-11,162-23,-195 16</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26T13:48:47.78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70,'27'3,"-1"0,-1 2,1 1,-1 1,0 1,34 16,-20-9,48 13,-53-20,0-1,1-1,-1-2,1-2,0-1,0-1,0-2,0-2,0-1,-1-2,35-11,-63 16,45-15,1 1,96-15,-130 28,-1-1,31-11,-30 9,-1 1,1 0,19-2,618-26,-645 33,0-1,0 0,-1 0,1-1,9-3,-1-1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26T13:48:50.36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1 191,'0'-1,"0"0,0 0,1 1,-1-1,0 0,0 0,1 1,-1-1,1 0,-1 1,1-1,-1 0,1 1,-1-1,1 1,-1-1,1 1,0-1,-1 1,1 0,0-1,0 1,-1 0,1-1,0 1,0 0,1-1,26-3,-23 3,576-59,-116 30,1 31,-167 2,-121-4,471 18,-71-4,-373-15,-76-5,0-5,134-30,-30 3,-139 30,176 8,-126 4,85 11,0 0,161-1,-5 0,-128-1,-45-1,188-18,-344 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26T13:48:53.04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85,'855'12,"-12"59,-674-38,-102-18,104 11,221-17,11 2,-220 4,136 7,543-21,-420-2,605-58,-1016 55,-1 1,1 2,0 1,0 1,0 2,42 9,-34-5,1-1,0-2,0-1,72-6,159-33,-168 19,121-5,350-4,-6-42,-402 24,-130 32,0 2,1 1,0 1,0 2,43 0,-46 6,-3 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26T13:48:55.70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0 110,'121'-10,"-16"0,283 8,557 68,-929-65,1 0,0-1,0 0,0-2,0 0,0-1,-1 0,1-2,-1 0,29-13,-6 6,0 1,1 3,0 0,1 3,67-1,-24 1,21-3,164-34,-240 37,1 1,-1 1,1 2,31 3,-21-1,-17-1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26T13:47:19.42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49,'756'25,"-283"-4,411-48,-776 16,329-20,-101 17,-170 6,399 5,-287 5,-256-1,1 2,29 5,-28-3,45 2,307-7,-335-1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26T13:48:57.92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0 189,'1701'-97,"53"5,708 94,-2341 3,169 29,-284-33,67 6,26 6,-99-13,1 0,0 0,0 0,-1 0,1 0,0 0,0 0,-1 0,1 1,0-1,-1 0,1 1,0-1,-1 0,1 1,0-1,-1 1,1-1,-1 1,1-1,-1 1,1 1,-12 7,-38 5,-846 155,808-156,-413 59,-7-37,257-49,67 1,-716-79,587 52,-320-1,429 57,47-1,-75-14,-43 2,196 10,59-9,1 0,-30 1,-29-5,38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26T13:49:02.48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1 275,'0'-1,"1"-1,0 1,-1 0,1 0,0-1,0 1,-1 0,1 0,0 0,0 0,0 0,1 0,-1 0,0 1,0-1,0 0,1 1,-1-1,0 1,0-1,1 1,1-1,35-9,-36 9,93-12,1 3,0 5,105 8,-70-1,907 36,-845-28,273-20,-251 1,-72 7,121-8,648-143,-791 123,-73 16,1 2,1 2,0 3,55-2,-98 9,39-1,-1 2,1 2,-1 2,80 19,128 44,-193-50,0-4,1-2,110 8,191-15,-264-5,102-1,743-33,-217-17,-241 50,1077 15,-1025 23,-286-16,327-8,-378 1,-87-3,935 18,-748-9,-132-4,-85-10,689 32,-547-25,16 0,-219-13,-1 1,0 0,1 2,31 7,-35-5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26T13:49:05.10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0,'1755'27,"-363"2,-1342-28,-1 3,79 17,-6-1,724 56,-626-60,484 4,-657-19,59 12,-59-7,61 2,-93-8,1 0,-1-2,0 1,1-2,-1 0,-1-1,27-10,-25 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6T14:03:48.995"/>
    </inkml:context>
    <inkml:brush xml:id="br0">
      <inkml:brushProperty name="width" value="0.2" units="cm"/>
      <inkml:brushProperty name="height" value="0.2" units="cm"/>
      <inkml:brushProperty name="color" value="#FFC114"/>
    </inkml:brush>
  </inkml:definitions>
  <inkml:trace contextRef="#ctx0" brushRef="#br0">1243 721 24575,'-169'-2'0,"58"-2"0,0 5 0,-210 30 0,314-30 0,-1 0 0,1 1 0,0-1 0,0 2 0,0-1 0,0 1 0,1 0 0,-1 1 0,1-1 0,0 1 0,0 1 0,0-1 0,0 1 0,1 0 0,0 0 0,0 0 0,0 1 0,1 0 0,0 0 0,0 0 0,0 1 0,-3 8 0,-20 36 0,2 1 0,2 2 0,-24 84 0,15-11 0,-46 212 0,66-280 0,1-7 0,-5 61 0,15-98 0,1 0 0,0 0 0,1 0 0,0-1 0,1 1 0,1 0 0,1-1 0,8 26 0,-9-34 0,0-1 0,0 0 0,0-1 0,1 1 0,0 0 0,0-1 0,0 0 0,0 0 0,1 0 0,-1 0 0,1-1 0,0 0 0,0 0 0,11 5 0,8 1 0,0 0 0,31 6 0,1 1 0,354 143 0,65 20 0,-469-177 0,1 0 0,-1-1 0,1 0 0,0 0 0,-1-1 0,1 0 0,0 0 0,-1-1 0,1 1 0,0-2 0,-1 1 0,1-1 0,-1 0 0,0 0 0,0 0 0,1-1 0,-1 0 0,6-4 0,8-7 0,0-2 0,0 0 0,26-29 0,-7 8 0,55-49 0,332-336 0,-403 395 0,-1-2 0,-1 0 0,-1-2 0,17-36 0,-29 49 0,-1 0 0,0-1 0,-1 0 0,-1 0 0,-1 0 0,-1-1 0,-1 0 0,0 1 0,-2-24 0,-4-48 0,-4 0 0,-4 1 0,-39-145 0,38 191 0,-2 1 0,-2 0 0,-2 1 0,-2 0 0,-1 2 0,-3 1 0,0 1 0,-3 1 0,-35-37 0,14 26 0,-1 2 0,-3 2 0,-1 3 0,-2 2 0,-2 3 0,-98-47 0,110 63 0,-1 1 0,-1 3 0,0 2 0,-1 2 0,-1 2 0,0 2 0,0 2 0,0 3 0,-90 5 0,13 16-283,1 6-1,-188 61 1,269-72-232,-189 57-6311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6T14:03:50.245"/>
    </inkml:context>
    <inkml:brush xml:id="br0">
      <inkml:brushProperty name="width" value="0.2" units="cm"/>
      <inkml:brushProperty name="height" value="0.2" units="cm"/>
      <inkml:brushProperty name="color" value="#FFC114"/>
    </inkml:brush>
  </inkml:definitions>
  <inkml:trace contextRef="#ctx0" brushRef="#br0">1 0 24575,'3'73'0,"2"-1"0,5 0 0,2-1 0,3 0 0,34 95 0,12-5 0,90 172 0,-86-211 0,134 190 0,116 85 0,-232-298 0,109 121 0,-146-174 0,2-1 0,79 57 0,822 473 0,-848-525 0,1-4 0,3-5 0,1-5 0,213 43 0,16-19 0,160 32 0,45 1 0,-437-83 0,0-4 0,0-4 0,132-15 0,-154-2 0,0-2 0,-2-5 0,101-40 0,-6 2 0,-139 51 0,0 1 0,0 1 0,64-3 0,109 10 0,-114 2 0,362-8 120,-5-40-1605,-316 20-5341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6T14:03:51.032"/>
    </inkml:context>
    <inkml:brush xml:id="br0">
      <inkml:brushProperty name="width" value="0.2" units="cm"/>
      <inkml:brushProperty name="height" value="0.2" units="cm"/>
      <inkml:brushProperty name="color" value="#FFC114"/>
    </inkml:brush>
  </inkml:definitions>
  <inkml:trace contextRef="#ctx0" brushRef="#br0">1 1 24575,'17'6'0,"0"2"0,-1 0 0,28 18 0,33 17 0,402 124 0,-9-3 0,-466-163 0,0 1 0,0-1 0,0 1 0,0 1 0,0-1 0,-1 0 0,1 1 0,-1 0 0,0 0 0,0 0 0,0 0 0,0 0 0,0 0 0,-1 1 0,1 0 0,-1-1 0,0 1 0,0 0 0,-1 0 0,1 0 0,-1 0 0,0 1 0,0-1 0,0 0 0,0 0 0,-1 1 0,0-1 0,0 0 0,0 1 0,0-1 0,-1 0 0,1 0 0,-1 1 0,0-1 0,-1 0 0,1 0 0,-1 0 0,0 0 0,0 0 0,0 0 0,0-1 0,-5 7 0,-22 20 0,0-1 0,-2-1 0,-44 30 0,-113 65 0,118-79 0,44-28-64,-139 91-587,-247 117 1,374-208-6176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6T14:04:00.519"/>
    </inkml:context>
    <inkml:brush xml:id="br0">
      <inkml:brushProperty name="width" value="0.2" units="cm"/>
      <inkml:brushProperty name="height" value="0.2" units="cm"/>
      <inkml:brushProperty name="color" value="#FFC114"/>
    </inkml:brush>
  </inkml:definitions>
  <inkml:trace contextRef="#ctx0" brushRef="#br0">0 2787 24575,'96'10'0,"-5"0"0,823-8 0,-659-13-133,0-11 0,353-76 1,-458 62 65,-2-6 1,-2-6-1,-2-7 1,-3-6-1,181-106 1,-248 119 166,-1-4-1,-3-2 1,-2-4 0,-3-3-1,-3-2 1,-2-3 0,87-127-1,96-101-99,-121 155 0,-93 100 0,-2-2 0,-1-2 0,-3 0 0,20-48 0,-10 20 0,181-368 0,-195 393 0,-2 0 0,15-69 0,9-25 0,-34 120-273,0 0 0,-2-1 0,-1 1 0,3-25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6T14:04:01.811"/>
    </inkml:context>
    <inkml:brush xml:id="br0">
      <inkml:brushProperty name="width" value="0.2" units="cm"/>
      <inkml:brushProperty name="height" value="0.2" units="cm"/>
      <inkml:brushProperty name="color" value="#FFC114"/>
    </inkml:brush>
  </inkml:definitions>
  <inkml:trace contextRef="#ctx0" brushRef="#br0">0 493 24575,'1'-4'0,"0"0"0,0 0 0,0 0 0,0 0 0,1 0 0,-1 0 0,1 1 0,0-1 0,0 0 0,0 1 0,1 0 0,-1-1 0,5-3 0,46-44 0,-40 39 0,125-106 0,-54 48 0,99-106 0,-183 175 0,1 0 0,0 1 0,-1-1 0,1 0 0,0 1 0,0-1 0,-1 1 0,1-1 0,0 1 0,0-1 0,0 1 0,0-1 0,-1 1 0,1 0 0,0-1 0,0 1 0,0 0 0,0 0 0,0 0 0,0 0 0,0 0 0,0 0 0,0 0 0,0 0 0,0 0 0,0 0 0,0 0 0,0 1 0,0-1 0,1 1 0,1 1 0,0 0 0,0 0 0,0 0 0,-1 1 0,1-1 0,-1 1 0,1 0 0,3 5 0,4 8 0,-1 1 0,10 23 0,-19-39 0,25 65 67,24 100 0,8 23-1566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6T14:06:32.466"/>
    </inkml:context>
    <inkml:brush xml:id="br0">
      <inkml:brushProperty name="width" value="0.2" units="cm"/>
      <inkml:brushProperty name="height" value="0.2" units="cm"/>
      <inkml:brushProperty name="color" value="#FFC114"/>
    </inkml:brush>
  </inkml:definitions>
  <inkml:trace contextRef="#ctx0" brushRef="#br0">1468 153 24575,'-80'-1'0,"-85"2"0,144 1 0,-1 1 0,1 1 0,0 0 0,0 2 0,-31 12 0,-40 22 0,2 5 0,2 3 0,2 3 0,-87 71 0,119-74 0,1 3 0,3 3 0,3 1 0,-43 65 0,18-33 0,45-56 0,-29 42 0,48-60 0,0 0 0,1 1 0,1 0 0,0 0 0,0 1 0,-6 28 0,4 10 0,-1 73 0,3-32 0,-1-27 0,4 0 0,9 122 0,-2-160 0,1-1 0,1 0 0,1 0 0,1-1 0,2 0 0,1 0 0,1-1 0,1-1 0,23 34 0,57 68 0,5-4 0,158 152 0,-244-262 0,2 0 0,0-1 0,0 0 0,1-1 0,1-1 0,-1-1 0,2 0 0,18 7 0,-1-2 0,37 21 0,-38-18 0,44 16 0,189 33 0,-57-17 0,-121-23 0,-26-6 0,1-2 0,1-4 0,76 8 0,-66-19 0,0-3 0,0-3 0,0-4 0,-1-2 0,0-4 0,107-34 0,186-53 0,-265 78 0,170-15 0,-168 32 0,115-13 0,-196 15 0,0-2 0,-1 0 0,1-1 0,-1-2 0,0 0 0,-1-1 0,29-17 0,-37 16 0,0 1 0,-1-2 0,0 1 0,-1-1 0,0-1 0,-1 0 0,0 0 0,-1-1 0,0 0 0,-1-1 0,-1 1 0,0-1 0,-1-1 0,0 1 0,3-19 0,4-28 0,-3 0 0,3-88 0,-10 108 0,15-519 0,-23 379 0,-31-197 0,-159-474-1365,151 695-5461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26T13:47:21.11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47,'32'1,"0"2,39 9,25 3,576 1,-448-18,-71-5,210-37,-242 26,-10 5,0 4,165 9,-224 5,51 13,-57-9,72 5,-90-13,-6-1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26T13:47:27.46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127 3,'291'-2,"451"13,-573 6,85 3,-57-18,373 20,-36 54,-49 5,-343-66,210-4,-340-10,0 0,1 0,19 6,-24-4,0-2,1 1,-1-1,14 0,-195 2,87-4,-1416 54,1303-42,102-8,-116-10,-308-17,-130-12,523 16,-60-5,156 23,-64-1,91 3,0 1,-1-1,1 1,0 0,-1 1,1-1,0 1,0 0,0 0,0 1,1-1,-1 1,1 0,-6 4,8-4,0 1,-1-1,1 1,0 0,1 0,-1 0,1 0,-1 0,1 0,0 0,1 0,-1 0,1 0,0 8,7 64,-5-62,-1-6,1 0,0 0,0-1,1 1,0-1,0 0,1 0,0 0,0 0,1-1,0 1,0-1,0-1,1 1,0-1,0 1,0-2,1 1,9 5,11 3,0 0,0-2,56 16,53 7,227 29,145-26,-290-37,270-34,-357 26,137 8,-112 3,18 0,244-9,-400 3,0 0,0-1,0-1,28-12,-30 10,0 1,1 1,-1 0,33-4,-24 9,5 0,-30-1,-17-2,-193-34,-1264-160,1416 191,19 2,1 0,-1 3,-77 6,110-3,0-1,1 1,-1 0,1 0,0 1,0 0,0-1,0 2,0-1,-8 8,8-7,0 1,-1-1,0-1,1 1,-1-1,0 0,-13 4,-130 21,19-6,-516 170,500-144,128-42,0 2,1 0,0 0,0 2,1 0,0 1,1 1,0 0,1 1,-21 24,34-37,1 1,-1 0,0-1,1 1,-1 0,0 0,1 0,-1 0,1 0,-1-1,1 1,0 0,-1 0,1 0,0 0,0 0,0 0,0 0,-1 0,1 0,1 0,-1 0,0 0,0 0,0 0,0 0,1 0,-1 0,0 0,1 0,-1 0,1 0,-1 0,1 0,0 0,-1-1,1 1,0 0,0 0,-1-1,1 1,0-1,0 1,0-1,0 1,0-1,0 1,1 0,7 2,0 1,0-1,0-1,13 2,111 13,219 0,-281-16,854 3,-484 30,4 1,-130-34,172 6,-370 1,0 5,134 33,61 2,-221-39,0 4,107 31,-68-8,2-5,1-7,225 14,-307-38,-36-4,-16-2,-26-9,-14 2,0 2,-1 2,0 2,-64-4,45 5,-242-16,-533 30,-409 1,1043-11,-91-5,33-23,26 1,-957-1,1140 33,0 4,-81 19,118-23,10-2,0 0,0 0,1 0,-1 0,0 1,1 0,-1 0,1 0,-1 0,1 0,0 0,0 1,-4 5,6-8,1 1,-1 0,1 0,-1-1,1 1,0 0,0 0,-1 0,1-1,0 1,0 0,0 0,0 0,0 0,0 0,0-1,0 1,0 0,0 0,1 0,-1 0,0-1,0 1,1 1,1 0,0 1,0-1,0 0,0 0,0-1,0 1,0 0,1-1,-1 1,0-1,6 2,42 16,1-3,0-2,95 13,-31-6,124 39,369 144,-518-173,2-3,1-4,0-5,2-3,113 3,798-33,-35-3,-543 17,-335-6,-1-5,144-35,-212 41,1 2,0 1,0 0,0 2,0 1,39 7,39 1,114 0,-651-20,286 13,-1274 14,538 4,0-52,817 27,-63-7,0 5,-213 16,98 12,144-15,1 4,-195 45,287-52,1-1,0 1,0 1,1-1,-1 1,1 0,0 1,0-1,0 1,0 0,-7 10,11-13,1 0,-1 0,1 1,-1-1,1 0,0 0,0 1,0-1,1 1,-1-1,0 1,1-1,0 1,0 0,-1-1,1 1,1-1,-1 1,0 0,1-1,-1 1,1-1,0 1,0-1,0 0,0 1,0-1,0 0,1 0,-1 1,1-1,0 0,-1-1,1 1,0 0,0 0,4 2,4 3,0 0,1 0,-1-1,1-1,1 0,-1 0,21 4,91 14,-109-21,915 50,-168-20,-616-17,189 13,-57-26,205 8,0 39,-457-44,87 15,224 10,242 4,-546-31,-5 0,-30-1,-46 0,32-1,-604 34,-150 4,-161-72,4-47,109 8,759 71,-1 2,1 3,-1 3,-74 18,62-12,71-12,-21 4,0-1,-1-1,1-1,-1-1,-45-4,50-3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26T13:47:31.97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1 204,'2'-3,"0"1,1-1,-1 1,1 0,0 0,0 0,0 0,0 0,0 1,0-1,0 1,0 0,5-1,2-3,25-10,0 1,1 1,0 3,1 0,53-5,191-5,-244 18,361 10,-30 1,-319-13,0-2,0-3,59-17,-69 14,1 2,0 2,1 2,0 1,79 2,467 44,-429-37,269-31,-340 17,0 3,114 5,-180 6,1 0,-1 2,0 0,-1 1,0 1,34 19,-10-5,14 4,94 30,-144-54,36 13,-42-15,-1 0,1 1,-1-1,1 1,-1 0,1-1,-1 1,0 0,1 0,-1 0,0 0,0 0,1 0,-1 0,0 1,0-1,0 0,-1 0,1 1,0-1,0 3,-1-3,0-1,0 1,-1 0,1-1,0 1,-1-1,1 1,-1 0,1-1,-1 1,1-1,-1 1,1-1,-1 1,0-1,1 0,-1 1,1-1,-1 0,0 1,0-1,1 0,-1 0,0 0,1 0,-2 1,-26 3,23-4,-136 9,-142-10,12-2,200 9,-131 26,74-9,-138 14,-525 2,726-40,-336-14,-22 3,-66-6,132-7,307 17,33 3,17 3,8 0,310-11,-115 8,1153-29,-1325 34,-1-1,0-2,0-1,0-1,0-2,38-13,-26 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26T13:47:38.01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1 152,'589'-23,"-423"4,532-32,-506 52,258-1,-7-31,-377 17,-51 10,1 1,-1 0,31-1,-44 4,1 0,-1 1,1-1,-1 1,1 0,-1 0,0 0,1 0,-1 0,0 0,0 1,0-1,0 1,0 0,0-1,0 1,-1 0,1 0,-1 0,1 0,-1 0,0 1,1-1,0 5,2 3,0 0,-1 1,0 0,1 15,-1-9</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26T13:47:40.25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0 112,'0'-1,"1"0,-1 0,1 0,-1 0,1 0,0 0,-1 0,1 0,0 0,0 0,0 1,-1-1,1 0,0 0,0 1,0-1,0 1,0-1,0 1,0-1,0 1,1 0,-1-1,0 1,0 0,0 0,0 0,2 0,39-4,-37 4,342 9,-131 2,-173-11,598 2,-473-13,79-1,468-8,-227 28,-222 2,1612-30,-1569-15,-232 22,0 3,0 4,99 4,612 23,-620-11,-43 0,1-7,-78-3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26T13:47:42.04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1 183,'630'12,"32"-1,-523-11,390-10,-408 1,0-5,159-39,-222 41,0 3,0 3,1 2,75 5,-127-1,805-47,-611 28,-107 9,68-4,-148 14,492 4,5 42,-384-33,157-4,-107-6,967 14,-816-5,-61 0,-238-12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26T13:47:43.75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92,'25'7,"0"-1,0-1,1-1,28 0,-1 1,687 36,15-42,-305-2,-437 3,599-22,1005-46,-1237 70,490-5,-626-20,12 4,236-7,-435 29,69 14,-12-2,311 15,-335-27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B315DC-6720-470C-A84E-6007046B4004}" type="datetimeFigureOut">
              <a:rPr lang="en-US" smtClean="0"/>
              <a:t>1/31/2024</a:t>
            </a:fld>
            <a:endParaRPr lang="en-US"/>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38CEFA-2774-4794-B35F-A14BE9E098AA}" type="slidenum">
              <a:rPr lang="en-US" smtClean="0"/>
              <a:t>‹nr.›</a:t>
            </a:fld>
            <a:endParaRPr lang="en-US"/>
          </a:p>
        </p:txBody>
      </p:sp>
    </p:spTree>
    <p:extLst>
      <p:ext uri="{BB962C8B-B14F-4D97-AF65-F5344CB8AC3E}">
        <p14:creationId xmlns:p14="http://schemas.microsoft.com/office/powerpoint/2010/main" val="176599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5"/>
          </p:nvPr>
        </p:nvSpPr>
        <p:spPr/>
        <p:txBody>
          <a:bodyPr/>
          <a:lstStyle/>
          <a:p>
            <a:fld id="{5738CEFA-2774-4794-B35F-A14BE9E098AA}" type="slidenum">
              <a:rPr lang="en-US" smtClean="0"/>
              <a:t>1</a:t>
            </a:fld>
            <a:endParaRPr lang="en-US"/>
          </a:p>
        </p:txBody>
      </p:sp>
    </p:spTree>
    <p:extLst>
      <p:ext uri="{BB962C8B-B14F-4D97-AF65-F5344CB8AC3E}">
        <p14:creationId xmlns:p14="http://schemas.microsoft.com/office/powerpoint/2010/main" val="1131309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solidFill>
                  <a:schemeClr val="bg1"/>
                </a:solidFill>
              </a:rPr>
              <a:t>ABC-Z van motivatie (AUTONOMIE – BETROKKENHEID – COMPETENTIE)</a:t>
            </a:r>
          </a:p>
          <a:p>
            <a:endParaRPr lang="nl-BE">
              <a:solidFill>
                <a:schemeClr val="bg1"/>
              </a:solidFill>
            </a:endParaRPr>
          </a:p>
          <a:p>
            <a:r>
              <a:rPr lang="nl-BE">
                <a:solidFill>
                  <a:schemeClr val="bg1"/>
                </a:solidFill>
              </a:rPr>
              <a:t>Is niet gelijk aan </a:t>
            </a:r>
            <a:r>
              <a:rPr lang="nl-BE" err="1">
                <a:solidFill>
                  <a:schemeClr val="bg1"/>
                </a:solidFill>
              </a:rPr>
              <a:t>gamification</a:t>
            </a:r>
            <a:r>
              <a:rPr lang="nl-BE">
                <a:solidFill>
                  <a:schemeClr val="bg1"/>
                </a:solidFill>
              </a:rPr>
              <a:t> (laagje erboven)</a:t>
            </a:r>
          </a:p>
          <a:p>
            <a:endParaRPr lang="nl-BE">
              <a:solidFill>
                <a:schemeClr val="bg1"/>
              </a:solidFill>
            </a:endParaRPr>
          </a:p>
          <a:p>
            <a:r>
              <a:rPr lang="nl-BE">
                <a:solidFill>
                  <a:schemeClr val="bg1"/>
                </a:solidFill>
              </a:rPr>
              <a:t>Beleven – doordringen – actief verwerken – blijvend herinneren</a:t>
            </a:r>
            <a:endParaRPr lang="en-US">
              <a:solidFill>
                <a:schemeClr val="bg1"/>
              </a:solidFill>
            </a:endParaRPr>
          </a:p>
          <a:p>
            <a:endParaRPr lang="en-US"/>
          </a:p>
        </p:txBody>
      </p:sp>
      <p:sp>
        <p:nvSpPr>
          <p:cNvPr id="4" name="Tijdelijke aanduiding voor dianummer 3"/>
          <p:cNvSpPr>
            <a:spLocks noGrp="1"/>
          </p:cNvSpPr>
          <p:nvPr>
            <p:ph type="sldNum" sz="quarter" idx="5"/>
          </p:nvPr>
        </p:nvSpPr>
        <p:spPr/>
        <p:txBody>
          <a:bodyPr/>
          <a:lstStyle/>
          <a:p>
            <a:fld id="{5738CEFA-2774-4794-B35F-A14BE9E098AA}" type="slidenum">
              <a:rPr lang="en-US" smtClean="0"/>
              <a:t>4</a:t>
            </a:fld>
            <a:endParaRPr lang="en-US"/>
          </a:p>
        </p:txBody>
      </p:sp>
    </p:spTree>
    <p:extLst>
      <p:ext uri="{BB962C8B-B14F-4D97-AF65-F5344CB8AC3E}">
        <p14:creationId xmlns:p14="http://schemas.microsoft.com/office/powerpoint/2010/main" val="1834707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5"/>
          </p:nvPr>
        </p:nvSpPr>
        <p:spPr/>
        <p:txBody>
          <a:bodyPr/>
          <a:lstStyle/>
          <a:p>
            <a:fld id="{5738CEFA-2774-4794-B35F-A14BE9E098AA}" type="slidenum">
              <a:rPr lang="en-US" smtClean="0"/>
              <a:t>22</a:t>
            </a:fld>
            <a:endParaRPr lang="en-US"/>
          </a:p>
        </p:txBody>
      </p:sp>
    </p:spTree>
    <p:extLst>
      <p:ext uri="{BB962C8B-B14F-4D97-AF65-F5344CB8AC3E}">
        <p14:creationId xmlns:p14="http://schemas.microsoft.com/office/powerpoint/2010/main" val="270854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de-D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31.01.2024</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249299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31.01.2024</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515967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de-D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31.01.2024</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23111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31.01.2024</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885912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de-D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A953BDC-9EAE-49FE-9892-958C9F845175}" type="datetimeFigureOut">
              <a:rPr lang="de-DE" smtClean="0"/>
              <a:t>31.01.2024</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843495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datum 4"/>
          <p:cNvSpPr>
            <a:spLocks noGrp="1"/>
          </p:cNvSpPr>
          <p:nvPr>
            <p:ph type="dt" sz="half" idx="10"/>
          </p:nvPr>
        </p:nvSpPr>
        <p:spPr/>
        <p:txBody>
          <a:bodyPr/>
          <a:lstStyle/>
          <a:p>
            <a:fld id="{CA953BDC-9EAE-49FE-9892-958C9F845175}" type="datetimeFigureOut">
              <a:rPr lang="de-DE" smtClean="0"/>
              <a:t>31.01.2024</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95781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de-D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7" name="Tijdelijke aanduiding voor datum 6"/>
          <p:cNvSpPr>
            <a:spLocks noGrp="1"/>
          </p:cNvSpPr>
          <p:nvPr>
            <p:ph type="dt" sz="half" idx="10"/>
          </p:nvPr>
        </p:nvSpPr>
        <p:spPr/>
        <p:txBody>
          <a:bodyPr/>
          <a:lstStyle/>
          <a:p>
            <a:fld id="{CA953BDC-9EAE-49FE-9892-958C9F845175}" type="datetimeFigureOut">
              <a:rPr lang="de-DE" smtClean="0"/>
              <a:t>31.01.2024</a:t>
            </a:fld>
            <a:endParaRPr lang="de-DE"/>
          </a:p>
        </p:txBody>
      </p:sp>
      <p:sp>
        <p:nvSpPr>
          <p:cNvPr id="8" name="Tijdelijke aanduiding voor voettekst 7"/>
          <p:cNvSpPr>
            <a:spLocks noGrp="1"/>
          </p:cNvSpPr>
          <p:nvPr>
            <p:ph type="ftr" sz="quarter" idx="11"/>
          </p:nvPr>
        </p:nvSpPr>
        <p:spPr/>
        <p:txBody>
          <a:bodyPr/>
          <a:lstStyle/>
          <a:p>
            <a:endParaRPr lang="de-DE"/>
          </a:p>
        </p:txBody>
      </p:sp>
      <p:sp>
        <p:nvSpPr>
          <p:cNvPr id="9" name="Tijdelijke aanduiding voor dianummer 8"/>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14831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datum 2"/>
          <p:cNvSpPr>
            <a:spLocks noGrp="1"/>
          </p:cNvSpPr>
          <p:nvPr>
            <p:ph type="dt" sz="half" idx="10"/>
          </p:nvPr>
        </p:nvSpPr>
        <p:spPr/>
        <p:txBody>
          <a:bodyPr/>
          <a:lstStyle/>
          <a:p>
            <a:fld id="{CA953BDC-9EAE-49FE-9892-958C9F845175}" type="datetimeFigureOut">
              <a:rPr lang="de-DE" smtClean="0"/>
              <a:t>31.01.2024</a:t>
            </a:fld>
            <a:endParaRPr lang="de-DE"/>
          </a:p>
        </p:txBody>
      </p:sp>
      <p:sp>
        <p:nvSpPr>
          <p:cNvPr id="4" name="Tijdelijke aanduiding voor voettekst 3"/>
          <p:cNvSpPr>
            <a:spLocks noGrp="1"/>
          </p:cNvSpPr>
          <p:nvPr>
            <p:ph type="ftr" sz="quarter" idx="11"/>
          </p:nvPr>
        </p:nvSpPr>
        <p:spPr/>
        <p:txBody>
          <a:bodyPr/>
          <a:lstStyle/>
          <a:p>
            <a:endParaRPr lang="de-DE"/>
          </a:p>
        </p:txBody>
      </p:sp>
      <p:sp>
        <p:nvSpPr>
          <p:cNvPr id="5" name="Tijdelijke aanduiding voor dianummer 4"/>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93778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A953BDC-9EAE-49FE-9892-958C9F845175}" type="datetimeFigureOut">
              <a:rPr lang="de-DE" smtClean="0"/>
              <a:t>31.01.2024</a:t>
            </a:fld>
            <a:endParaRPr lang="de-DE"/>
          </a:p>
        </p:txBody>
      </p:sp>
      <p:sp>
        <p:nvSpPr>
          <p:cNvPr id="3" name="Tijdelijke aanduiding voor voettekst 2"/>
          <p:cNvSpPr>
            <a:spLocks noGrp="1"/>
          </p:cNvSpPr>
          <p:nvPr>
            <p:ph type="ftr" sz="quarter" idx="11"/>
          </p:nvPr>
        </p:nvSpPr>
        <p:spPr/>
        <p:txBody>
          <a:bodyPr/>
          <a:lstStyle/>
          <a:p>
            <a:endParaRPr lang="de-DE"/>
          </a:p>
        </p:txBody>
      </p:sp>
      <p:sp>
        <p:nvSpPr>
          <p:cNvPr id="4" name="Tijdelijke aanduiding voor dianummer 3"/>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349604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31.01.2024</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56838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31.01.2024</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8429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de-D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953BDC-9EAE-49FE-9892-958C9F845175}" type="datetimeFigureOut">
              <a:rPr lang="de-DE" smtClean="0"/>
              <a:t>31.01.2024</a:t>
            </a:fld>
            <a:endParaRPr lang="de-D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171054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hyperlink" Target="https://onedrive.live.com/?authkey=%21AB22UU0sqJhBAcw&amp;id=2B6CFC92C507894E%21534&amp;cid=2B6CFC92C507894E" TargetMode="External"/><Relationship Id="rId3" Type="http://schemas.openxmlformats.org/officeDocument/2006/relationships/image" Target="../media/image4.jpeg"/><Relationship Id="rId7" Type="http://schemas.openxmlformats.org/officeDocument/2006/relationships/hyperlink" Target="https://www.immersiveminds.com/refugee-crisis-download"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31.png"/><Relationship Id="rId18" Type="http://schemas.openxmlformats.org/officeDocument/2006/relationships/customXml" Target="../ink/ink8.xml"/><Relationship Id="rId26" Type="http://schemas.openxmlformats.org/officeDocument/2006/relationships/customXml" Target="../ink/ink12.xml"/><Relationship Id="rId3" Type="http://schemas.openxmlformats.org/officeDocument/2006/relationships/image" Target="../media/image27.png"/><Relationship Id="rId21" Type="http://schemas.openxmlformats.org/officeDocument/2006/relationships/image" Target="../media/image35.png"/><Relationship Id="rId7" Type="http://schemas.openxmlformats.org/officeDocument/2006/relationships/image" Target="../media/image280.png"/><Relationship Id="rId12" Type="http://schemas.openxmlformats.org/officeDocument/2006/relationships/customXml" Target="../ink/ink5.xml"/><Relationship Id="rId17" Type="http://schemas.openxmlformats.org/officeDocument/2006/relationships/image" Target="../media/image33.png"/><Relationship Id="rId25" Type="http://schemas.openxmlformats.org/officeDocument/2006/relationships/image" Target="../media/image37.png"/><Relationship Id="rId2" Type="http://schemas.openxmlformats.org/officeDocument/2006/relationships/image" Target="../media/image26.png"/><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image" Target="../media/image30.png"/><Relationship Id="rId24" Type="http://schemas.openxmlformats.org/officeDocument/2006/relationships/customXml" Target="../ink/ink11.xml"/><Relationship Id="rId5" Type="http://schemas.openxmlformats.org/officeDocument/2006/relationships/image" Target="../media/image270.png"/><Relationship Id="rId15" Type="http://schemas.openxmlformats.org/officeDocument/2006/relationships/image" Target="../media/image32.png"/><Relationship Id="rId23" Type="http://schemas.openxmlformats.org/officeDocument/2006/relationships/image" Target="../media/image36.png"/><Relationship Id="rId28" Type="http://schemas.openxmlformats.org/officeDocument/2006/relationships/customXml" Target="../ink/ink13.xml"/><Relationship Id="rId10" Type="http://schemas.openxmlformats.org/officeDocument/2006/relationships/customXml" Target="../ink/ink4.xml"/><Relationship Id="rId19" Type="http://schemas.openxmlformats.org/officeDocument/2006/relationships/image" Target="../media/image34.png"/><Relationship Id="rId31" Type="http://schemas.openxmlformats.org/officeDocument/2006/relationships/image" Target="../media/image40.png"/><Relationship Id="rId4" Type="http://schemas.openxmlformats.org/officeDocument/2006/relationships/customXml" Target="../ink/ink1.xml"/><Relationship Id="rId9" Type="http://schemas.openxmlformats.org/officeDocument/2006/relationships/image" Target="../media/image290.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38.png"/><Relationship Id="rId30" Type="http://schemas.openxmlformats.org/officeDocument/2006/relationships/customXml" Target="../ink/ink14.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customXml" Target="../ink/ink17.xml"/><Relationship Id="rId13" Type="http://schemas.openxmlformats.org/officeDocument/2006/relationships/image" Target="../media/image47.png"/><Relationship Id="rId18" Type="http://schemas.openxmlformats.org/officeDocument/2006/relationships/customXml" Target="../ink/ink22.xml"/><Relationship Id="rId3" Type="http://schemas.openxmlformats.org/officeDocument/2006/relationships/image" Target="../media/image42.png"/><Relationship Id="rId7" Type="http://schemas.openxmlformats.org/officeDocument/2006/relationships/image" Target="../media/image44.png"/><Relationship Id="rId12" Type="http://schemas.openxmlformats.org/officeDocument/2006/relationships/customXml" Target="../ink/ink19.xml"/><Relationship Id="rId17" Type="http://schemas.openxmlformats.org/officeDocument/2006/relationships/image" Target="../media/image49.png"/><Relationship Id="rId2" Type="http://schemas.openxmlformats.org/officeDocument/2006/relationships/image" Target="../media/image41.png"/><Relationship Id="rId16" Type="http://schemas.openxmlformats.org/officeDocument/2006/relationships/customXml" Target="../ink/ink21.xml"/><Relationship Id="rId20" Type="http://schemas.openxmlformats.org/officeDocument/2006/relationships/hyperlink" Target="https://onedrive.live.com/?authkey=%21AB22UU0sqJhBAcw&amp;id=2B6CFC92C507894E%21534&amp;cid=2B6CFC92C507894E" TargetMode="External"/><Relationship Id="rId1" Type="http://schemas.openxmlformats.org/officeDocument/2006/relationships/slideLayout" Target="../slideLayouts/slideLayout7.xml"/><Relationship Id="rId6" Type="http://schemas.openxmlformats.org/officeDocument/2006/relationships/customXml" Target="../ink/ink16.xml"/><Relationship Id="rId11" Type="http://schemas.openxmlformats.org/officeDocument/2006/relationships/image" Target="../media/image46.png"/><Relationship Id="rId5" Type="http://schemas.openxmlformats.org/officeDocument/2006/relationships/image" Target="../media/image43.png"/><Relationship Id="rId15" Type="http://schemas.openxmlformats.org/officeDocument/2006/relationships/image" Target="../media/image48.png"/><Relationship Id="rId10" Type="http://schemas.openxmlformats.org/officeDocument/2006/relationships/customXml" Target="../ink/ink18.xml"/><Relationship Id="rId19" Type="http://schemas.openxmlformats.org/officeDocument/2006/relationships/image" Target="../media/image50.png"/><Relationship Id="rId4" Type="http://schemas.openxmlformats.org/officeDocument/2006/relationships/customXml" Target="../ink/ink15.xml"/><Relationship Id="rId9" Type="http://schemas.openxmlformats.org/officeDocument/2006/relationships/image" Target="../media/image45.png"/><Relationship Id="rId14" Type="http://schemas.openxmlformats.org/officeDocument/2006/relationships/customXml" Target="../ink/ink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customXml" Target="../ink/ink25.xml"/><Relationship Id="rId13"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4.png"/><Relationship Id="rId12" Type="http://schemas.openxmlformats.org/officeDocument/2006/relationships/customXml" Target="../ink/ink27.xml"/><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customXml" Target="../ink/ink24.xml"/><Relationship Id="rId11" Type="http://schemas.openxmlformats.org/officeDocument/2006/relationships/image" Target="../media/image56.png"/><Relationship Id="rId5" Type="http://schemas.openxmlformats.org/officeDocument/2006/relationships/image" Target="../media/image53.png"/><Relationship Id="rId10" Type="http://schemas.openxmlformats.org/officeDocument/2006/relationships/customXml" Target="../ink/ink26.xml"/><Relationship Id="rId4" Type="http://schemas.openxmlformats.org/officeDocument/2006/relationships/customXml" Target="../ink/ink23.xml"/><Relationship Id="rId9" Type="http://schemas.openxmlformats.org/officeDocument/2006/relationships/image" Target="../media/image55.png"/></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ustomXml" Target="../ink/ink28.xml"/><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mint.vlaanderen/" TargetMode="External"/><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hyperlink" Target="https://walk-in-my-shoes.b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04862"/>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D4A42CA-CE9C-E3AA-9C17-76E688893511}"/>
              </a:ext>
            </a:extLst>
          </p:cNvPr>
          <p:cNvSpPr txBox="1"/>
          <p:nvPr/>
        </p:nvSpPr>
        <p:spPr>
          <a:xfrm>
            <a:off x="2954663" y="6412372"/>
            <a:ext cx="9237337" cy="369332"/>
          </a:xfrm>
          <a:prstGeom prst="rect">
            <a:avLst/>
          </a:prstGeom>
          <a:noFill/>
        </p:spPr>
        <p:txBody>
          <a:bodyPr wrap="none" rtlCol="0">
            <a:spAutoFit/>
          </a:bodyPr>
          <a:lstStyle/>
          <a:p>
            <a:r>
              <a:rPr lang="nl-BE">
                <a:solidFill>
                  <a:srgbClr val="FF0000"/>
                </a:solidFill>
              </a:rPr>
              <a:t>START</a:t>
            </a:r>
            <a:r>
              <a:rPr lang="nl-BE">
                <a:solidFill>
                  <a:schemeClr val="bg1"/>
                </a:solidFill>
              </a:rPr>
              <a:t> DE MINECRAFT EDUCATION EDITION </a:t>
            </a:r>
            <a:r>
              <a:rPr lang="nl-BE">
                <a:solidFill>
                  <a:srgbClr val="FF0000"/>
                </a:solidFill>
              </a:rPr>
              <a:t>DOWNLOAD</a:t>
            </a:r>
            <a:r>
              <a:rPr lang="nl-BE">
                <a:solidFill>
                  <a:schemeClr val="bg1"/>
                </a:solidFill>
              </a:rPr>
              <a:t> om straks mee te kunnen spelen…</a:t>
            </a:r>
            <a:endParaRPr lang="en-US">
              <a:solidFill>
                <a:schemeClr val="bg1"/>
              </a:solidFill>
            </a:endParaRPr>
          </a:p>
        </p:txBody>
      </p:sp>
      <p:sp>
        <p:nvSpPr>
          <p:cNvPr id="5" name="Ovaal 4">
            <a:extLst>
              <a:ext uri="{FF2B5EF4-FFF2-40B4-BE49-F238E27FC236}">
                <a16:creationId xmlns:a16="http://schemas.microsoft.com/office/drawing/2014/main" id="{18BFDBF5-0C0F-A04F-B79C-99A4B6043F49}"/>
              </a:ext>
            </a:extLst>
          </p:cNvPr>
          <p:cNvSpPr/>
          <p:nvPr/>
        </p:nvSpPr>
        <p:spPr>
          <a:xfrm>
            <a:off x="1819175" y="1280160"/>
            <a:ext cx="4735629" cy="4735629"/>
          </a:xfrm>
          <a:prstGeom prst="ellipse">
            <a:avLst/>
          </a:prstGeom>
          <a:solidFill>
            <a:srgbClr val="DCEAF7"/>
          </a:solidFill>
          <a:ln>
            <a:solidFill>
              <a:srgbClr val="DCE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vak 2">
            <a:extLst>
              <a:ext uri="{FF2B5EF4-FFF2-40B4-BE49-F238E27FC236}">
                <a16:creationId xmlns:a16="http://schemas.microsoft.com/office/drawing/2014/main" id="{2011AAE7-83A4-C6F7-AABA-0E0C4E02C467}"/>
              </a:ext>
            </a:extLst>
          </p:cNvPr>
          <p:cNvSpPr txBox="1"/>
          <p:nvPr/>
        </p:nvSpPr>
        <p:spPr>
          <a:xfrm>
            <a:off x="1819175" y="1867857"/>
            <a:ext cx="7806088" cy="2985433"/>
          </a:xfrm>
          <a:prstGeom prst="rect">
            <a:avLst/>
          </a:prstGeom>
          <a:noFill/>
        </p:spPr>
        <p:txBody>
          <a:bodyPr wrap="square" rtlCol="0">
            <a:spAutoFit/>
          </a:bodyPr>
          <a:lstStyle/>
          <a:p>
            <a:r>
              <a:rPr lang="nl-BE" sz="7200" b="1">
                <a:latin typeface="Aptos Light" panose="020B0004020202020204" pitchFamily="34" charset="0"/>
              </a:rPr>
              <a:t>BOODSCHAP</a:t>
            </a:r>
            <a:r>
              <a:rPr lang="nl-BE" sz="4400" b="1">
                <a:latin typeface="Aptos Light" panose="020B0004020202020204" pitchFamily="34" charset="0"/>
              </a:rPr>
              <a:t> </a:t>
            </a:r>
          </a:p>
          <a:p>
            <a:r>
              <a:rPr lang="nl-BE" sz="4400" b="1">
                <a:latin typeface="Aptos Light" panose="020B0004020202020204" pitchFamily="34" charset="0"/>
              </a:rPr>
              <a:t>van </a:t>
            </a:r>
          </a:p>
          <a:p>
            <a:r>
              <a:rPr lang="nl-BE" sz="7200" b="1">
                <a:latin typeface="Aptos Light" panose="020B0004020202020204" pitchFamily="34" charset="0"/>
              </a:rPr>
              <a:t>ALGEMEEN </a:t>
            </a:r>
            <a:r>
              <a:rPr lang="nl-BE" sz="7200" b="1">
                <a:solidFill>
                  <a:schemeClr val="bg1"/>
                </a:solidFill>
                <a:latin typeface="Aptos Light" panose="020B0004020202020204" pitchFamily="34" charset="0"/>
              </a:rPr>
              <a:t>NUT</a:t>
            </a:r>
            <a:endParaRPr lang="en-US" sz="7200" b="1">
              <a:solidFill>
                <a:schemeClr val="bg1"/>
              </a:solidFill>
              <a:latin typeface="Aptos Light" panose="020B0004020202020204" pitchFamily="34" charset="0"/>
            </a:endParaRPr>
          </a:p>
        </p:txBody>
      </p:sp>
      <p:pic>
        <p:nvPicPr>
          <p:cNvPr id="8" name="Afbeelding 7">
            <a:extLst>
              <a:ext uri="{FF2B5EF4-FFF2-40B4-BE49-F238E27FC236}">
                <a16:creationId xmlns:a16="http://schemas.microsoft.com/office/drawing/2014/main" id="{348C948A-E554-A462-312C-46701F6136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63795" y="5162983"/>
            <a:ext cx="4922935" cy="1051097"/>
          </a:xfrm>
          <a:prstGeom prst="rect">
            <a:avLst/>
          </a:prstGeom>
        </p:spPr>
      </p:pic>
    </p:spTree>
    <p:extLst>
      <p:ext uri="{BB962C8B-B14F-4D97-AF65-F5344CB8AC3E}">
        <p14:creationId xmlns:p14="http://schemas.microsoft.com/office/powerpoint/2010/main" val="3306988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4" name="Rectangle 1032">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6"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1026" name="Picture 2">
            <a:extLst>
              <a:ext uri="{FF2B5EF4-FFF2-40B4-BE49-F238E27FC236}">
                <a16:creationId xmlns:a16="http://schemas.microsoft.com/office/drawing/2014/main" id="{690C8AEF-04BC-3853-A5BE-600B89CD72FB}"/>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046" y="253093"/>
            <a:ext cx="4630139" cy="5353125"/>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a:extLst>
              <a:ext uri="{FF2B5EF4-FFF2-40B4-BE49-F238E27FC236}">
                <a16:creationId xmlns:a16="http://schemas.microsoft.com/office/drawing/2014/main" id="{3C2D211F-47DB-DA0B-67AC-4DF425AD43B8}"/>
              </a:ext>
            </a:extLst>
          </p:cNvPr>
          <p:cNvSpPr/>
          <p:nvPr/>
        </p:nvSpPr>
        <p:spPr>
          <a:xfrm>
            <a:off x="4896029" y="1076988"/>
            <a:ext cx="7292923" cy="5243382"/>
          </a:xfrm>
          <a:prstGeom prst="rect">
            <a:avLst/>
          </a:prstGeom>
          <a:solidFill>
            <a:srgbClr val="104862"/>
          </a:solidFill>
          <a:ln>
            <a:solidFill>
              <a:srgbClr val="1048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2">
            <a:extLst>
              <a:ext uri="{FF2B5EF4-FFF2-40B4-BE49-F238E27FC236}">
                <a16:creationId xmlns:a16="http://schemas.microsoft.com/office/drawing/2014/main" id="{7FE0B7AC-DE43-74CC-4990-07159D5FA2F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972725" y="1419538"/>
            <a:ext cx="3435297" cy="2279141"/>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E768348D-6FE3-1EA0-AA9E-9AD3A00905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23861" y="1376925"/>
            <a:ext cx="3538026" cy="2321754"/>
          </a:xfrm>
          <a:prstGeom prst="rect">
            <a:avLst/>
          </a:prstGeom>
        </p:spPr>
      </p:pic>
      <p:pic>
        <p:nvPicPr>
          <p:cNvPr id="8" name="Afbeelding 7">
            <a:extLst>
              <a:ext uri="{FF2B5EF4-FFF2-40B4-BE49-F238E27FC236}">
                <a16:creationId xmlns:a16="http://schemas.microsoft.com/office/drawing/2014/main" id="{B7FC6749-831A-DA54-7E47-4EF28155275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23861" y="3872188"/>
            <a:ext cx="3510961" cy="1927984"/>
          </a:xfrm>
          <a:prstGeom prst="rect">
            <a:avLst/>
          </a:prstGeom>
        </p:spPr>
      </p:pic>
      <p:pic>
        <p:nvPicPr>
          <p:cNvPr id="9" name="Afbeelding 8">
            <a:extLst>
              <a:ext uri="{FF2B5EF4-FFF2-40B4-BE49-F238E27FC236}">
                <a16:creationId xmlns:a16="http://schemas.microsoft.com/office/drawing/2014/main" id="{0FFBE3D1-3FA9-3557-4ED8-42D7E818517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78657" y="3872188"/>
            <a:ext cx="3429365" cy="2018539"/>
          </a:xfrm>
          <a:prstGeom prst="rect">
            <a:avLst/>
          </a:prstGeom>
        </p:spPr>
      </p:pic>
      <p:sp>
        <p:nvSpPr>
          <p:cNvPr id="3" name="Tekstvak 2">
            <a:extLst>
              <a:ext uri="{FF2B5EF4-FFF2-40B4-BE49-F238E27FC236}">
                <a16:creationId xmlns:a16="http://schemas.microsoft.com/office/drawing/2014/main" id="{8527F67B-F125-9270-8F71-65AC6CB1492B}"/>
              </a:ext>
            </a:extLst>
          </p:cNvPr>
          <p:cNvSpPr txBox="1"/>
          <p:nvPr/>
        </p:nvSpPr>
        <p:spPr>
          <a:xfrm>
            <a:off x="5851171" y="373022"/>
            <a:ext cx="5666679" cy="369332"/>
          </a:xfrm>
          <a:prstGeom prst="rect">
            <a:avLst/>
          </a:prstGeom>
          <a:noFill/>
        </p:spPr>
        <p:txBody>
          <a:bodyPr wrap="none" rtlCol="0">
            <a:spAutoFit/>
          </a:bodyPr>
          <a:lstStyle/>
          <a:p>
            <a:r>
              <a:rPr lang="nl-BE" b="1">
                <a:solidFill>
                  <a:srgbClr val="AE0E2F"/>
                </a:solidFill>
              </a:rPr>
              <a:t>VLUCHTELINGENCRISIS – Minecraft </a:t>
            </a:r>
            <a:r>
              <a:rPr lang="nl-BE" b="1" err="1">
                <a:solidFill>
                  <a:srgbClr val="AE0E2F"/>
                </a:solidFill>
              </a:rPr>
              <a:t>Education</a:t>
            </a:r>
            <a:r>
              <a:rPr lang="nl-BE" b="1">
                <a:solidFill>
                  <a:srgbClr val="AE0E2F"/>
                </a:solidFill>
              </a:rPr>
              <a:t> &amp; Flip</a:t>
            </a:r>
            <a:endParaRPr lang="en-US" b="1">
              <a:solidFill>
                <a:srgbClr val="AE0E2F"/>
              </a:solidFill>
            </a:endParaRPr>
          </a:p>
        </p:txBody>
      </p:sp>
      <p:sp>
        <p:nvSpPr>
          <p:cNvPr id="7" name="Tekstvak 6">
            <a:extLst>
              <a:ext uri="{FF2B5EF4-FFF2-40B4-BE49-F238E27FC236}">
                <a16:creationId xmlns:a16="http://schemas.microsoft.com/office/drawing/2014/main" id="{96836E11-580F-D389-9E6E-87D5CC2C70D2}"/>
              </a:ext>
            </a:extLst>
          </p:cNvPr>
          <p:cNvSpPr txBox="1"/>
          <p:nvPr/>
        </p:nvSpPr>
        <p:spPr>
          <a:xfrm>
            <a:off x="31469" y="6390757"/>
            <a:ext cx="6099142" cy="369332"/>
          </a:xfrm>
          <a:prstGeom prst="rect">
            <a:avLst/>
          </a:prstGeom>
          <a:noFill/>
        </p:spPr>
        <p:txBody>
          <a:bodyPr wrap="square">
            <a:spAutoFit/>
          </a:bodyPr>
          <a:lstStyle/>
          <a:p>
            <a:r>
              <a:rPr lang="en-US" dirty="0" err="1">
                <a:hlinkClick r:id="rId7"/>
              </a:rPr>
              <a:t>immersiveminds</a:t>
            </a:r>
            <a:r>
              <a:rPr lang="en-US" dirty="0">
                <a:hlinkClick r:id="rId7"/>
              </a:rPr>
              <a:t> | Refugee Crisis Download</a:t>
            </a:r>
            <a:endParaRPr lang="en-US" dirty="0"/>
          </a:p>
        </p:txBody>
      </p:sp>
      <p:sp>
        <p:nvSpPr>
          <p:cNvPr id="11" name="Tekstvak 10">
            <a:extLst>
              <a:ext uri="{FF2B5EF4-FFF2-40B4-BE49-F238E27FC236}">
                <a16:creationId xmlns:a16="http://schemas.microsoft.com/office/drawing/2014/main" id="{E162651B-ED20-7565-4E8C-03B356A17EDA}"/>
              </a:ext>
            </a:extLst>
          </p:cNvPr>
          <p:cNvSpPr txBox="1"/>
          <p:nvPr/>
        </p:nvSpPr>
        <p:spPr>
          <a:xfrm>
            <a:off x="31469" y="5911874"/>
            <a:ext cx="6108568" cy="369332"/>
          </a:xfrm>
          <a:prstGeom prst="rect">
            <a:avLst/>
          </a:prstGeom>
          <a:noFill/>
        </p:spPr>
        <p:txBody>
          <a:bodyPr wrap="square">
            <a:spAutoFit/>
          </a:bodyPr>
          <a:lstStyle/>
          <a:p>
            <a:r>
              <a:rPr lang="en-US" dirty="0">
                <a:hlinkClick r:id="rId8"/>
              </a:rPr>
              <a:t>Refugee Crisis 2,0 - OneDrive (live.com)</a:t>
            </a:r>
            <a:endParaRPr lang="en-US" dirty="0"/>
          </a:p>
        </p:txBody>
      </p:sp>
    </p:spTree>
    <p:extLst>
      <p:ext uri="{BB962C8B-B14F-4D97-AF65-F5344CB8AC3E}">
        <p14:creationId xmlns:p14="http://schemas.microsoft.com/office/powerpoint/2010/main" val="461189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smGrid">
          <a:fgClr>
            <a:schemeClr val="accent1"/>
          </a:fgClr>
          <a:bgClr>
            <a:schemeClr val="bg1"/>
          </a:bgClr>
        </a:patt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4C61D7E-6212-C48B-CD1F-6E4903BFFB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45238"/>
            <a:ext cx="3935187" cy="2316268"/>
          </a:xfrm>
          <a:prstGeom prst="rect">
            <a:avLst/>
          </a:prstGeom>
        </p:spPr>
      </p:pic>
      <p:sp>
        <p:nvSpPr>
          <p:cNvPr id="4" name="Tekstvak 3">
            <a:extLst>
              <a:ext uri="{FF2B5EF4-FFF2-40B4-BE49-F238E27FC236}">
                <a16:creationId xmlns:a16="http://schemas.microsoft.com/office/drawing/2014/main" id="{004CB55C-66AA-CE90-E59E-8A859780C432}"/>
              </a:ext>
            </a:extLst>
          </p:cNvPr>
          <p:cNvSpPr txBox="1"/>
          <p:nvPr/>
        </p:nvSpPr>
        <p:spPr>
          <a:xfrm>
            <a:off x="2747744" y="0"/>
            <a:ext cx="1341778" cy="584775"/>
          </a:xfrm>
          <a:prstGeom prst="rect">
            <a:avLst/>
          </a:prstGeom>
          <a:noFill/>
        </p:spPr>
        <p:txBody>
          <a:bodyPr wrap="square" rtlCol="0">
            <a:spAutoFit/>
          </a:bodyPr>
          <a:lstStyle/>
          <a:p>
            <a:pPr algn="r"/>
            <a:r>
              <a:rPr lang="nl-BE" sz="3200" b="1">
                <a:solidFill>
                  <a:srgbClr val="AE0E2F"/>
                </a:solidFill>
              </a:rPr>
              <a:t>Speel</a:t>
            </a:r>
          </a:p>
        </p:txBody>
      </p:sp>
      <p:sp>
        <p:nvSpPr>
          <p:cNvPr id="5" name="Tekstvak 4">
            <a:extLst>
              <a:ext uri="{FF2B5EF4-FFF2-40B4-BE49-F238E27FC236}">
                <a16:creationId xmlns:a16="http://schemas.microsoft.com/office/drawing/2014/main" id="{431CC673-AEA0-EB56-64D6-87DB49BF9D8F}"/>
              </a:ext>
            </a:extLst>
          </p:cNvPr>
          <p:cNvSpPr txBox="1"/>
          <p:nvPr/>
        </p:nvSpPr>
        <p:spPr>
          <a:xfrm>
            <a:off x="5925751" y="1703372"/>
            <a:ext cx="1991973" cy="584775"/>
          </a:xfrm>
          <a:prstGeom prst="rect">
            <a:avLst/>
          </a:prstGeom>
          <a:noFill/>
        </p:spPr>
        <p:txBody>
          <a:bodyPr wrap="square" rtlCol="0">
            <a:spAutoFit/>
          </a:bodyPr>
          <a:lstStyle/>
          <a:p>
            <a:pPr algn="r"/>
            <a:r>
              <a:rPr lang="nl-BE" sz="3200" b="1">
                <a:solidFill>
                  <a:srgbClr val="AE0E2F"/>
                </a:solidFill>
              </a:rPr>
              <a:t>Bespreek</a:t>
            </a:r>
          </a:p>
        </p:txBody>
      </p:sp>
      <p:sp>
        <p:nvSpPr>
          <p:cNvPr id="6" name="Tekstvak 5">
            <a:extLst>
              <a:ext uri="{FF2B5EF4-FFF2-40B4-BE49-F238E27FC236}">
                <a16:creationId xmlns:a16="http://schemas.microsoft.com/office/drawing/2014/main" id="{EB7EC1B8-68B2-6DE8-F56F-C40FFDA84722}"/>
              </a:ext>
            </a:extLst>
          </p:cNvPr>
          <p:cNvSpPr txBox="1"/>
          <p:nvPr/>
        </p:nvSpPr>
        <p:spPr>
          <a:xfrm>
            <a:off x="9829800" y="3429000"/>
            <a:ext cx="2202724" cy="584775"/>
          </a:xfrm>
          <a:prstGeom prst="rect">
            <a:avLst/>
          </a:prstGeom>
          <a:noFill/>
        </p:spPr>
        <p:txBody>
          <a:bodyPr wrap="square" rtlCol="0">
            <a:spAutoFit/>
          </a:bodyPr>
          <a:lstStyle/>
          <a:p>
            <a:pPr algn="r"/>
            <a:r>
              <a:rPr lang="nl-BE" sz="3200" b="1">
                <a:solidFill>
                  <a:srgbClr val="AE0E2F"/>
                </a:solidFill>
              </a:rPr>
              <a:t>Reflecteer</a:t>
            </a:r>
            <a:endParaRPr lang="en-US" sz="3200" b="1">
              <a:solidFill>
                <a:srgbClr val="AE0E2F"/>
              </a:solidFill>
            </a:endParaRPr>
          </a:p>
        </p:txBody>
      </p:sp>
      <p:sp>
        <p:nvSpPr>
          <p:cNvPr id="7" name="Tekstvak 6">
            <a:extLst>
              <a:ext uri="{FF2B5EF4-FFF2-40B4-BE49-F238E27FC236}">
                <a16:creationId xmlns:a16="http://schemas.microsoft.com/office/drawing/2014/main" id="{818E1685-522B-912B-B54C-D979DD71206A}"/>
              </a:ext>
            </a:extLst>
          </p:cNvPr>
          <p:cNvSpPr txBox="1"/>
          <p:nvPr/>
        </p:nvSpPr>
        <p:spPr>
          <a:xfrm>
            <a:off x="4015307" y="2397291"/>
            <a:ext cx="3935187" cy="2308324"/>
          </a:xfrm>
          <a:prstGeom prst="rect">
            <a:avLst/>
          </a:prstGeom>
          <a:solidFill>
            <a:srgbClr val="5E6312"/>
          </a:solidFill>
        </p:spPr>
        <p:txBody>
          <a:bodyPr wrap="square" rtlCol="0">
            <a:spAutoFit/>
          </a:bodyPr>
          <a:lstStyle/>
          <a:p>
            <a:r>
              <a:rPr lang="nl-BE">
                <a:solidFill>
                  <a:schemeClr val="bg1"/>
                </a:solidFill>
              </a:rPr>
              <a:t>Je ouders zijn vertrokken zonder jou…</a:t>
            </a:r>
          </a:p>
          <a:p>
            <a:endParaRPr lang="nl-BE">
              <a:solidFill>
                <a:schemeClr val="bg1"/>
              </a:solidFill>
            </a:endParaRPr>
          </a:p>
          <a:p>
            <a:r>
              <a:rPr lang="nl-BE">
                <a:solidFill>
                  <a:schemeClr val="bg1"/>
                </a:solidFill>
              </a:rPr>
              <a:t>Opa kan niet mee…</a:t>
            </a:r>
          </a:p>
          <a:p>
            <a:endParaRPr lang="nl-BE">
              <a:solidFill>
                <a:schemeClr val="bg1"/>
              </a:solidFill>
            </a:endParaRPr>
          </a:p>
          <a:p>
            <a:r>
              <a:rPr lang="nl-BE">
                <a:solidFill>
                  <a:schemeClr val="bg1"/>
                </a:solidFill>
              </a:rPr>
              <a:t>Je moet een onbekende aanspreken…</a:t>
            </a:r>
          </a:p>
          <a:p>
            <a:endParaRPr lang="nl-BE">
              <a:solidFill>
                <a:schemeClr val="bg1"/>
              </a:solidFill>
            </a:endParaRPr>
          </a:p>
          <a:p>
            <a:r>
              <a:rPr lang="nl-BE">
                <a:solidFill>
                  <a:schemeClr val="bg1"/>
                </a:solidFill>
              </a:rPr>
              <a:t>Je mag slechts drie spullen meenemen…</a:t>
            </a:r>
          </a:p>
        </p:txBody>
      </p:sp>
      <p:pic>
        <p:nvPicPr>
          <p:cNvPr id="11" name="Afbeelding 10">
            <a:extLst>
              <a:ext uri="{FF2B5EF4-FFF2-40B4-BE49-F238E27FC236}">
                <a16:creationId xmlns:a16="http://schemas.microsoft.com/office/drawing/2014/main" id="{ADA024FA-9950-F8BC-3D9D-8FC6D15C020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56813" y="4117678"/>
            <a:ext cx="3935187" cy="2308324"/>
          </a:xfrm>
          <a:prstGeom prst="rect">
            <a:avLst/>
          </a:prstGeom>
        </p:spPr>
      </p:pic>
    </p:spTree>
    <p:extLst>
      <p:ext uri="{BB962C8B-B14F-4D97-AF65-F5344CB8AC3E}">
        <p14:creationId xmlns:p14="http://schemas.microsoft.com/office/powerpoint/2010/main" val="44316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a:extLst>
              <a:ext uri="{FF2B5EF4-FFF2-40B4-BE49-F238E27FC236}">
                <a16:creationId xmlns:a16="http://schemas.microsoft.com/office/drawing/2014/main" id="{9F699480-9A7C-5DD8-756B-24941700E2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4686" y="643466"/>
            <a:ext cx="3412278" cy="5571066"/>
          </a:xfrm>
          <a:prstGeom prst="rect">
            <a:avLst/>
          </a:prstGeom>
        </p:spPr>
      </p:pic>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D82D8BF1-0F50-74F5-72D4-5AB29730D3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50746" y="643467"/>
            <a:ext cx="3300856" cy="5571066"/>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t 5">
                <a:extLst>
                  <a:ext uri="{FF2B5EF4-FFF2-40B4-BE49-F238E27FC236}">
                    <a16:creationId xmlns:a16="http://schemas.microsoft.com/office/drawing/2014/main" id="{54945D19-DA71-347B-74B4-DB1B6A1C31A5}"/>
                  </a:ext>
                </a:extLst>
              </p14:cNvPr>
              <p14:cNvContentPartPr/>
              <p14:nvPr/>
            </p14:nvContentPartPr>
            <p14:xfrm>
              <a:off x="2867670" y="2969717"/>
              <a:ext cx="1367640" cy="166680"/>
            </p14:xfrm>
          </p:contentPart>
        </mc:Choice>
        <mc:Fallback xmlns="">
          <p:pic>
            <p:nvPicPr>
              <p:cNvPr id="6" name="Inkt 5">
                <a:extLst>
                  <a:ext uri="{FF2B5EF4-FFF2-40B4-BE49-F238E27FC236}">
                    <a16:creationId xmlns:a16="http://schemas.microsoft.com/office/drawing/2014/main" id="{54945D19-DA71-347B-74B4-DB1B6A1C31A5}"/>
                  </a:ext>
                </a:extLst>
              </p:cNvPr>
              <p:cNvPicPr/>
              <p:nvPr/>
            </p:nvPicPr>
            <p:blipFill>
              <a:blip r:embed="rId5"/>
              <a:stretch>
                <a:fillRect/>
              </a:stretch>
            </p:blipFill>
            <p:spPr>
              <a:xfrm>
                <a:off x="2831670" y="2897872"/>
                <a:ext cx="1439280" cy="31001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t 6">
                <a:extLst>
                  <a:ext uri="{FF2B5EF4-FFF2-40B4-BE49-F238E27FC236}">
                    <a16:creationId xmlns:a16="http://schemas.microsoft.com/office/drawing/2014/main" id="{69C9C996-0763-AA10-34A1-42BA4ADD9B71}"/>
                  </a:ext>
                </a:extLst>
              </p14:cNvPr>
              <p14:cNvContentPartPr/>
              <p14:nvPr/>
            </p14:nvContentPartPr>
            <p14:xfrm>
              <a:off x="2236590" y="3574517"/>
              <a:ext cx="1659960" cy="34200"/>
            </p14:xfrm>
          </p:contentPart>
        </mc:Choice>
        <mc:Fallback xmlns="">
          <p:pic>
            <p:nvPicPr>
              <p:cNvPr id="7" name="Inkt 6">
                <a:extLst>
                  <a:ext uri="{FF2B5EF4-FFF2-40B4-BE49-F238E27FC236}">
                    <a16:creationId xmlns:a16="http://schemas.microsoft.com/office/drawing/2014/main" id="{69C9C996-0763-AA10-34A1-42BA4ADD9B71}"/>
                  </a:ext>
                </a:extLst>
              </p:cNvPr>
              <p:cNvPicPr/>
              <p:nvPr/>
            </p:nvPicPr>
            <p:blipFill>
              <a:blip r:embed="rId7"/>
              <a:stretch>
                <a:fillRect/>
              </a:stretch>
            </p:blipFill>
            <p:spPr>
              <a:xfrm>
                <a:off x="2200590" y="3502517"/>
                <a:ext cx="17316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t 7">
                <a:extLst>
                  <a:ext uri="{FF2B5EF4-FFF2-40B4-BE49-F238E27FC236}">
                    <a16:creationId xmlns:a16="http://schemas.microsoft.com/office/drawing/2014/main" id="{E05E2F5B-CFC1-F631-034E-BFEC105C8DDE}"/>
                  </a:ext>
                </a:extLst>
              </p14:cNvPr>
              <p14:cNvContentPartPr/>
              <p14:nvPr/>
            </p14:nvContentPartPr>
            <p14:xfrm>
              <a:off x="1624230" y="3763157"/>
              <a:ext cx="947520" cy="33840"/>
            </p14:xfrm>
          </p:contentPart>
        </mc:Choice>
        <mc:Fallback xmlns="">
          <p:pic>
            <p:nvPicPr>
              <p:cNvPr id="8" name="Inkt 7">
                <a:extLst>
                  <a:ext uri="{FF2B5EF4-FFF2-40B4-BE49-F238E27FC236}">
                    <a16:creationId xmlns:a16="http://schemas.microsoft.com/office/drawing/2014/main" id="{E05E2F5B-CFC1-F631-034E-BFEC105C8DDE}"/>
                  </a:ext>
                </a:extLst>
              </p:cNvPr>
              <p:cNvPicPr/>
              <p:nvPr/>
            </p:nvPicPr>
            <p:blipFill>
              <a:blip r:embed="rId9"/>
              <a:stretch>
                <a:fillRect/>
              </a:stretch>
            </p:blipFill>
            <p:spPr>
              <a:xfrm>
                <a:off x="1588230" y="3691157"/>
                <a:ext cx="10191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t 8">
                <a:extLst>
                  <a:ext uri="{FF2B5EF4-FFF2-40B4-BE49-F238E27FC236}">
                    <a16:creationId xmlns:a16="http://schemas.microsoft.com/office/drawing/2014/main" id="{81AF1E36-21A4-6994-307C-6D597790664B}"/>
                  </a:ext>
                </a:extLst>
              </p14:cNvPr>
              <p14:cNvContentPartPr/>
              <p14:nvPr/>
            </p14:nvContentPartPr>
            <p14:xfrm>
              <a:off x="1889190" y="4097237"/>
              <a:ext cx="1928520" cy="853200"/>
            </p14:xfrm>
          </p:contentPart>
        </mc:Choice>
        <mc:Fallback xmlns="">
          <p:pic>
            <p:nvPicPr>
              <p:cNvPr id="9" name="Inkt 8">
                <a:extLst>
                  <a:ext uri="{FF2B5EF4-FFF2-40B4-BE49-F238E27FC236}">
                    <a16:creationId xmlns:a16="http://schemas.microsoft.com/office/drawing/2014/main" id="{81AF1E36-21A4-6994-307C-6D597790664B}"/>
                  </a:ext>
                </a:extLst>
              </p:cNvPr>
              <p:cNvPicPr/>
              <p:nvPr/>
            </p:nvPicPr>
            <p:blipFill>
              <a:blip r:embed="rId11"/>
              <a:stretch>
                <a:fillRect/>
              </a:stretch>
            </p:blipFill>
            <p:spPr>
              <a:xfrm>
                <a:off x="1853190" y="4025237"/>
                <a:ext cx="2000160" cy="996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t 10">
                <a:extLst>
                  <a:ext uri="{FF2B5EF4-FFF2-40B4-BE49-F238E27FC236}">
                    <a16:creationId xmlns:a16="http://schemas.microsoft.com/office/drawing/2014/main" id="{A1B095FC-1D45-3E5A-913F-4E77E5664155}"/>
                  </a:ext>
                </a:extLst>
              </p14:cNvPr>
              <p14:cNvContentPartPr/>
              <p14:nvPr/>
            </p14:nvContentPartPr>
            <p14:xfrm>
              <a:off x="2791710" y="5380277"/>
              <a:ext cx="1455840" cy="131400"/>
            </p14:xfrm>
          </p:contentPart>
        </mc:Choice>
        <mc:Fallback xmlns="">
          <p:pic>
            <p:nvPicPr>
              <p:cNvPr id="11" name="Inkt 10">
                <a:extLst>
                  <a:ext uri="{FF2B5EF4-FFF2-40B4-BE49-F238E27FC236}">
                    <a16:creationId xmlns:a16="http://schemas.microsoft.com/office/drawing/2014/main" id="{A1B095FC-1D45-3E5A-913F-4E77E5664155}"/>
                  </a:ext>
                </a:extLst>
              </p:cNvPr>
              <p:cNvPicPr/>
              <p:nvPr/>
            </p:nvPicPr>
            <p:blipFill>
              <a:blip r:embed="rId13"/>
              <a:stretch>
                <a:fillRect/>
              </a:stretch>
            </p:blipFill>
            <p:spPr>
              <a:xfrm>
                <a:off x="2755701" y="5308277"/>
                <a:ext cx="1527498"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t 12">
                <a:extLst>
                  <a:ext uri="{FF2B5EF4-FFF2-40B4-BE49-F238E27FC236}">
                    <a16:creationId xmlns:a16="http://schemas.microsoft.com/office/drawing/2014/main" id="{A32589B6-E97F-9395-5F02-A593A61E3B3D}"/>
                  </a:ext>
                </a:extLst>
              </p14:cNvPr>
              <p14:cNvContentPartPr/>
              <p14:nvPr/>
            </p14:nvContentPartPr>
            <p14:xfrm>
              <a:off x="9094590" y="2500637"/>
              <a:ext cx="996480" cy="54720"/>
            </p14:xfrm>
          </p:contentPart>
        </mc:Choice>
        <mc:Fallback xmlns="">
          <p:pic>
            <p:nvPicPr>
              <p:cNvPr id="13" name="Inkt 12">
                <a:extLst>
                  <a:ext uri="{FF2B5EF4-FFF2-40B4-BE49-F238E27FC236}">
                    <a16:creationId xmlns:a16="http://schemas.microsoft.com/office/drawing/2014/main" id="{A32589B6-E97F-9395-5F02-A593A61E3B3D}"/>
                  </a:ext>
                </a:extLst>
              </p:cNvPr>
              <p:cNvPicPr/>
              <p:nvPr/>
            </p:nvPicPr>
            <p:blipFill>
              <a:blip r:embed="rId15"/>
              <a:stretch>
                <a:fillRect/>
              </a:stretch>
            </p:blipFill>
            <p:spPr>
              <a:xfrm>
                <a:off x="9058590" y="2428637"/>
                <a:ext cx="10681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t 14">
                <a:extLst>
                  <a:ext uri="{FF2B5EF4-FFF2-40B4-BE49-F238E27FC236}">
                    <a16:creationId xmlns:a16="http://schemas.microsoft.com/office/drawing/2014/main" id="{BF339687-2DD0-6E4C-7981-1982F7D26A4C}"/>
                  </a:ext>
                </a:extLst>
              </p14:cNvPr>
              <p14:cNvContentPartPr/>
              <p14:nvPr/>
            </p14:nvContentPartPr>
            <p14:xfrm>
              <a:off x="7355790" y="2710877"/>
              <a:ext cx="2539800" cy="40320"/>
            </p14:xfrm>
          </p:contentPart>
        </mc:Choice>
        <mc:Fallback xmlns="">
          <p:pic>
            <p:nvPicPr>
              <p:cNvPr id="15" name="Inkt 14">
                <a:extLst>
                  <a:ext uri="{FF2B5EF4-FFF2-40B4-BE49-F238E27FC236}">
                    <a16:creationId xmlns:a16="http://schemas.microsoft.com/office/drawing/2014/main" id="{BF339687-2DD0-6E4C-7981-1982F7D26A4C}"/>
                  </a:ext>
                </a:extLst>
              </p:cNvPr>
              <p:cNvPicPr/>
              <p:nvPr/>
            </p:nvPicPr>
            <p:blipFill>
              <a:blip r:embed="rId17"/>
              <a:stretch>
                <a:fillRect/>
              </a:stretch>
            </p:blipFill>
            <p:spPr>
              <a:xfrm>
                <a:off x="7319790" y="2638877"/>
                <a:ext cx="26114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t 15">
                <a:extLst>
                  <a:ext uri="{FF2B5EF4-FFF2-40B4-BE49-F238E27FC236}">
                    <a16:creationId xmlns:a16="http://schemas.microsoft.com/office/drawing/2014/main" id="{BAEBCCC5-A3DD-A994-D4BC-455A4C6E1224}"/>
                  </a:ext>
                </a:extLst>
              </p14:cNvPr>
              <p14:cNvContentPartPr/>
              <p14:nvPr/>
            </p14:nvContentPartPr>
            <p14:xfrm>
              <a:off x="7380270" y="2864957"/>
              <a:ext cx="2705040" cy="74520"/>
            </p14:xfrm>
          </p:contentPart>
        </mc:Choice>
        <mc:Fallback xmlns="">
          <p:pic>
            <p:nvPicPr>
              <p:cNvPr id="16" name="Inkt 15">
                <a:extLst>
                  <a:ext uri="{FF2B5EF4-FFF2-40B4-BE49-F238E27FC236}">
                    <a16:creationId xmlns:a16="http://schemas.microsoft.com/office/drawing/2014/main" id="{BAEBCCC5-A3DD-A994-D4BC-455A4C6E1224}"/>
                  </a:ext>
                </a:extLst>
              </p:cNvPr>
              <p:cNvPicPr/>
              <p:nvPr/>
            </p:nvPicPr>
            <p:blipFill>
              <a:blip r:embed="rId19"/>
              <a:stretch>
                <a:fillRect/>
              </a:stretch>
            </p:blipFill>
            <p:spPr>
              <a:xfrm>
                <a:off x="7344265" y="2792957"/>
                <a:ext cx="277669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t 16">
                <a:extLst>
                  <a:ext uri="{FF2B5EF4-FFF2-40B4-BE49-F238E27FC236}">
                    <a16:creationId xmlns:a16="http://schemas.microsoft.com/office/drawing/2014/main" id="{0472627E-F9D0-FD17-3864-8EFEFB8EA610}"/>
                  </a:ext>
                </a:extLst>
              </p14:cNvPr>
              <p14:cNvContentPartPr/>
              <p14:nvPr/>
            </p14:nvContentPartPr>
            <p14:xfrm>
              <a:off x="7347510" y="3044597"/>
              <a:ext cx="2682000" cy="59040"/>
            </p14:xfrm>
          </p:contentPart>
        </mc:Choice>
        <mc:Fallback xmlns="">
          <p:pic>
            <p:nvPicPr>
              <p:cNvPr id="17" name="Inkt 16">
                <a:extLst>
                  <a:ext uri="{FF2B5EF4-FFF2-40B4-BE49-F238E27FC236}">
                    <a16:creationId xmlns:a16="http://schemas.microsoft.com/office/drawing/2014/main" id="{0472627E-F9D0-FD17-3864-8EFEFB8EA610}"/>
                  </a:ext>
                </a:extLst>
              </p:cNvPr>
              <p:cNvPicPr/>
              <p:nvPr/>
            </p:nvPicPr>
            <p:blipFill>
              <a:blip r:embed="rId21"/>
              <a:stretch>
                <a:fillRect/>
              </a:stretch>
            </p:blipFill>
            <p:spPr>
              <a:xfrm>
                <a:off x="7311510" y="2972597"/>
                <a:ext cx="27536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t 17">
                <a:extLst>
                  <a:ext uri="{FF2B5EF4-FFF2-40B4-BE49-F238E27FC236}">
                    <a16:creationId xmlns:a16="http://schemas.microsoft.com/office/drawing/2014/main" id="{EDF39394-C5E1-0A9D-5077-8833076158FA}"/>
                  </a:ext>
                </a:extLst>
              </p14:cNvPr>
              <p14:cNvContentPartPr/>
              <p14:nvPr/>
            </p14:nvContentPartPr>
            <p14:xfrm>
              <a:off x="7429230" y="3241157"/>
              <a:ext cx="337320" cy="360"/>
            </p14:xfrm>
          </p:contentPart>
        </mc:Choice>
        <mc:Fallback xmlns="">
          <p:pic>
            <p:nvPicPr>
              <p:cNvPr id="18" name="Inkt 17">
                <a:extLst>
                  <a:ext uri="{FF2B5EF4-FFF2-40B4-BE49-F238E27FC236}">
                    <a16:creationId xmlns:a16="http://schemas.microsoft.com/office/drawing/2014/main" id="{EDF39394-C5E1-0A9D-5077-8833076158FA}"/>
                  </a:ext>
                </a:extLst>
              </p:cNvPr>
              <p:cNvPicPr/>
              <p:nvPr/>
            </p:nvPicPr>
            <p:blipFill>
              <a:blip r:embed="rId23"/>
              <a:stretch>
                <a:fillRect/>
              </a:stretch>
            </p:blipFill>
            <p:spPr>
              <a:xfrm>
                <a:off x="7393230" y="3169157"/>
                <a:ext cx="4089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Inkt 18">
                <a:extLst>
                  <a:ext uri="{FF2B5EF4-FFF2-40B4-BE49-F238E27FC236}">
                    <a16:creationId xmlns:a16="http://schemas.microsoft.com/office/drawing/2014/main" id="{53875799-8B8E-6CED-00D7-60456940974C}"/>
                  </a:ext>
                </a:extLst>
              </p14:cNvPr>
              <p14:cNvContentPartPr/>
              <p14:nvPr/>
            </p14:nvContentPartPr>
            <p14:xfrm>
              <a:off x="7429230" y="3584597"/>
              <a:ext cx="2511000" cy="65160"/>
            </p14:xfrm>
          </p:contentPart>
        </mc:Choice>
        <mc:Fallback xmlns="">
          <p:pic>
            <p:nvPicPr>
              <p:cNvPr id="19" name="Inkt 18">
                <a:extLst>
                  <a:ext uri="{FF2B5EF4-FFF2-40B4-BE49-F238E27FC236}">
                    <a16:creationId xmlns:a16="http://schemas.microsoft.com/office/drawing/2014/main" id="{53875799-8B8E-6CED-00D7-60456940974C}"/>
                  </a:ext>
                </a:extLst>
              </p:cNvPr>
              <p:cNvPicPr/>
              <p:nvPr/>
            </p:nvPicPr>
            <p:blipFill>
              <a:blip r:embed="rId25"/>
              <a:stretch>
                <a:fillRect/>
              </a:stretch>
            </p:blipFill>
            <p:spPr>
              <a:xfrm>
                <a:off x="7393230" y="3512597"/>
                <a:ext cx="25826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t 19">
                <a:extLst>
                  <a:ext uri="{FF2B5EF4-FFF2-40B4-BE49-F238E27FC236}">
                    <a16:creationId xmlns:a16="http://schemas.microsoft.com/office/drawing/2014/main" id="{38674AB3-3F61-423C-D229-991A20EA5D0B}"/>
                  </a:ext>
                </a:extLst>
              </p14:cNvPr>
              <p14:cNvContentPartPr/>
              <p14:nvPr/>
            </p14:nvContentPartPr>
            <p14:xfrm>
              <a:off x="8502390" y="1242437"/>
              <a:ext cx="863640" cy="187920"/>
            </p14:xfrm>
          </p:contentPart>
        </mc:Choice>
        <mc:Fallback xmlns="">
          <p:pic>
            <p:nvPicPr>
              <p:cNvPr id="20" name="Inkt 19">
                <a:extLst>
                  <a:ext uri="{FF2B5EF4-FFF2-40B4-BE49-F238E27FC236}">
                    <a16:creationId xmlns:a16="http://schemas.microsoft.com/office/drawing/2014/main" id="{38674AB3-3F61-423C-D229-991A20EA5D0B}"/>
                  </a:ext>
                </a:extLst>
              </p:cNvPr>
              <p:cNvPicPr/>
              <p:nvPr/>
            </p:nvPicPr>
            <p:blipFill>
              <a:blip r:embed="rId27"/>
              <a:stretch>
                <a:fillRect/>
              </a:stretch>
            </p:blipFill>
            <p:spPr>
              <a:xfrm>
                <a:off x="8466390" y="1170437"/>
                <a:ext cx="93528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Inkt 20">
                <a:extLst>
                  <a:ext uri="{FF2B5EF4-FFF2-40B4-BE49-F238E27FC236}">
                    <a16:creationId xmlns:a16="http://schemas.microsoft.com/office/drawing/2014/main" id="{0CFB91C9-C1F6-EC36-4A87-8235CDFF0DB4}"/>
                  </a:ext>
                </a:extLst>
              </p14:cNvPr>
              <p14:cNvContentPartPr/>
              <p14:nvPr/>
            </p14:nvContentPartPr>
            <p14:xfrm>
              <a:off x="7298550" y="1618997"/>
              <a:ext cx="610200" cy="119160"/>
            </p14:xfrm>
          </p:contentPart>
        </mc:Choice>
        <mc:Fallback xmlns="">
          <p:pic>
            <p:nvPicPr>
              <p:cNvPr id="21" name="Inkt 20">
                <a:extLst>
                  <a:ext uri="{FF2B5EF4-FFF2-40B4-BE49-F238E27FC236}">
                    <a16:creationId xmlns:a16="http://schemas.microsoft.com/office/drawing/2014/main" id="{0CFB91C9-C1F6-EC36-4A87-8235CDFF0DB4}"/>
                  </a:ext>
                </a:extLst>
              </p:cNvPr>
              <p:cNvPicPr/>
              <p:nvPr/>
            </p:nvPicPr>
            <p:blipFill>
              <a:blip r:embed="rId29"/>
              <a:stretch>
                <a:fillRect/>
              </a:stretch>
            </p:blipFill>
            <p:spPr>
              <a:xfrm>
                <a:off x="7262550" y="1546997"/>
                <a:ext cx="68184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Inkt 21">
                <a:extLst>
                  <a:ext uri="{FF2B5EF4-FFF2-40B4-BE49-F238E27FC236}">
                    <a16:creationId xmlns:a16="http://schemas.microsoft.com/office/drawing/2014/main" id="{13CFB5CD-CB45-E7A8-6F18-A3F3764B0306}"/>
                  </a:ext>
                </a:extLst>
              </p14:cNvPr>
              <p14:cNvContentPartPr/>
              <p14:nvPr/>
            </p14:nvContentPartPr>
            <p14:xfrm>
              <a:off x="8048070" y="1648877"/>
              <a:ext cx="950760" cy="114840"/>
            </p14:xfrm>
          </p:contentPart>
        </mc:Choice>
        <mc:Fallback xmlns="">
          <p:pic>
            <p:nvPicPr>
              <p:cNvPr id="22" name="Inkt 21">
                <a:extLst>
                  <a:ext uri="{FF2B5EF4-FFF2-40B4-BE49-F238E27FC236}">
                    <a16:creationId xmlns:a16="http://schemas.microsoft.com/office/drawing/2014/main" id="{13CFB5CD-CB45-E7A8-6F18-A3F3764B0306}"/>
                  </a:ext>
                </a:extLst>
              </p:cNvPr>
              <p:cNvPicPr/>
              <p:nvPr/>
            </p:nvPicPr>
            <p:blipFill>
              <a:blip r:embed="rId31"/>
              <a:stretch>
                <a:fillRect/>
              </a:stretch>
            </p:blipFill>
            <p:spPr>
              <a:xfrm>
                <a:off x="8012070" y="1576877"/>
                <a:ext cx="1022400" cy="258480"/>
              </a:xfrm>
              <a:prstGeom prst="rect">
                <a:avLst/>
              </a:prstGeom>
            </p:spPr>
          </p:pic>
        </mc:Fallback>
      </mc:AlternateContent>
    </p:spTree>
    <p:extLst>
      <p:ext uri="{BB962C8B-B14F-4D97-AF65-F5344CB8AC3E}">
        <p14:creationId xmlns:p14="http://schemas.microsoft.com/office/powerpoint/2010/main" val="1961216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a:extLst>
              <a:ext uri="{FF2B5EF4-FFF2-40B4-BE49-F238E27FC236}">
                <a16:creationId xmlns:a16="http://schemas.microsoft.com/office/drawing/2014/main" id="{9F699480-9A7C-5DD8-756B-24941700E27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66383" y="1423536"/>
            <a:ext cx="5257045" cy="4291464"/>
          </a:xfrm>
          <a:prstGeom prst="rect">
            <a:avLst/>
          </a:prstGeom>
        </p:spPr>
      </p:pic>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D82D8BF1-0F50-74F5-72D4-5AB29730D35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58126" y="1772740"/>
            <a:ext cx="5123374" cy="3312520"/>
          </a:xfrm>
          <a:prstGeom prst="rect">
            <a:avLst/>
          </a:prstGeom>
        </p:spPr>
      </p:pic>
    </p:spTree>
    <p:extLst>
      <p:ext uri="{BB962C8B-B14F-4D97-AF65-F5344CB8AC3E}">
        <p14:creationId xmlns:p14="http://schemas.microsoft.com/office/powerpoint/2010/main" val="3902644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04862"/>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5B70C6E7-06F8-5489-CC9E-B8995F1205D5}"/>
              </a:ext>
            </a:extLst>
          </p:cNvPr>
          <p:cNvPicPr>
            <a:picLocks noChangeAspect="1"/>
          </p:cNvPicPr>
          <p:nvPr/>
        </p:nvPicPr>
        <p:blipFill>
          <a:blip r:embed="rId2"/>
          <a:stretch>
            <a:fillRect/>
          </a:stretch>
        </p:blipFill>
        <p:spPr>
          <a:xfrm>
            <a:off x="4182058" y="4009627"/>
            <a:ext cx="7925906" cy="2848373"/>
          </a:xfrm>
          <a:prstGeom prst="rect">
            <a:avLst/>
          </a:prstGeom>
        </p:spPr>
      </p:pic>
      <p:pic>
        <p:nvPicPr>
          <p:cNvPr id="9" name="Afbeelding 8">
            <a:extLst>
              <a:ext uri="{FF2B5EF4-FFF2-40B4-BE49-F238E27FC236}">
                <a16:creationId xmlns:a16="http://schemas.microsoft.com/office/drawing/2014/main" id="{07500380-EEF3-4948-8BC3-361E7B5936B4}"/>
              </a:ext>
            </a:extLst>
          </p:cNvPr>
          <p:cNvPicPr>
            <a:picLocks noChangeAspect="1"/>
          </p:cNvPicPr>
          <p:nvPr/>
        </p:nvPicPr>
        <p:blipFill>
          <a:blip r:embed="rId3"/>
          <a:stretch>
            <a:fillRect/>
          </a:stretch>
        </p:blipFill>
        <p:spPr>
          <a:xfrm>
            <a:off x="0" y="0"/>
            <a:ext cx="8364117" cy="3191320"/>
          </a:xfrm>
          <a:prstGeom prst="rect">
            <a:avLst/>
          </a:prstGeom>
        </p:spPr>
      </p:pic>
      <mc:AlternateContent xmlns:mc="http://schemas.openxmlformats.org/markup-compatibility/2006" xmlns:p14="http://schemas.microsoft.com/office/powerpoint/2010/main">
        <mc:Choice Requires="p14">
          <p:contentPart p14:bwMode="auto" r:id="rId4">
            <p14:nvContentPartPr>
              <p14:cNvPr id="10" name="Inkt 9">
                <a:extLst>
                  <a:ext uri="{FF2B5EF4-FFF2-40B4-BE49-F238E27FC236}">
                    <a16:creationId xmlns:a16="http://schemas.microsoft.com/office/drawing/2014/main" id="{1F44442F-71CE-D87D-8468-6F2D08B0075E}"/>
                  </a:ext>
                </a:extLst>
              </p14:cNvPr>
              <p14:cNvContentPartPr/>
              <p14:nvPr/>
            </p14:nvContentPartPr>
            <p14:xfrm>
              <a:off x="4244305" y="4581341"/>
              <a:ext cx="4048560" cy="95400"/>
            </p14:xfrm>
          </p:contentPart>
        </mc:Choice>
        <mc:Fallback xmlns="">
          <p:pic>
            <p:nvPicPr>
              <p:cNvPr id="10" name="Inkt 9">
                <a:extLst>
                  <a:ext uri="{FF2B5EF4-FFF2-40B4-BE49-F238E27FC236}">
                    <a16:creationId xmlns:a16="http://schemas.microsoft.com/office/drawing/2014/main" id="{1F44442F-71CE-D87D-8468-6F2D08B0075E}"/>
                  </a:ext>
                </a:extLst>
              </p:cNvPr>
              <p:cNvPicPr/>
              <p:nvPr/>
            </p:nvPicPr>
            <p:blipFill>
              <a:blip r:embed="rId5"/>
              <a:stretch>
                <a:fillRect/>
              </a:stretch>
            </p:blipFill>
            <p:spPr>
              <a:xfrm>
                <a:off x="4208305" y="4509612"/>
                <a:ext cx="4120200" cy="2385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t 11">
                <a:extLst>
                  <a:ext uri="{FF2B5EF4-FFF2-40B4-BE49-F238E27FC236}">
                    <a16:creationId xmlns:a16="http://schemas.microsoft.com/office/drawing/2014/main" id="{EC84CE30-4D4B-652C-B137-755D7683AE11}"/>
                  </a:ext>
                </a:extLst>
              </p14:cNvPr>
              <p14:cNvContentPartPr/>
              <p14:nvPr/>
            </p14:nvContentPartPr>
            <p14:xfrm>
              <a:off x="4205785" y="5306741"/>
              <a:ext cx="705600" cy="71280"/>
            </p14:xfrm>
          </p:contentPart>
        </mc:Choice>
        <mc:Fallback xmlns="">
          <p:pic>
            <p:nvPicPr>
              <p:cNvPr id="12" name="Inkt 11">
                <a:extLst>
                  <a:ext uri="{FF2B5EF4-FFF2-40B4-BE49-F238E27FC236}">
                    <a16:creationId xmlns:a16="http://schemas.microsoft.com/office/drawing/2014/main" id="{EC84CE30-4D4B-652C-B137-755D7683AE11}"/>
                  </a:ext>
                </a:extLst>
              </p:cNvPr>
              <p:cNvPicPr/>
              <p:nvPr/>
            </p:nvPicPr>
            <p:blipFill>
              <a:blip r:embed="rId7"/>
              <a:stretch>
                <a:fillRect/>
              </a:stretch>
            </p:blipFill>
            <p:spPr>
              <a:xfrm>
                <a:off x="4169803" y="5234376"/>
                <a:ext cx="777203" cy="215649"/>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t 12">
                <a:extLst>
                  <a:ext uri="{FF2B5EF4-FFF2-40B4-BE49-F238E27FC236}">
                    <a16:creationId xmlns:a16="http://schemas.microsoft.com/office/drawing/2014/main" id="{262C4D6B-7042-4E7C-65C3-D749750715DC}"/>
                  </a:ext>
                </a:extLst>
              </p14:cNvPr>
              <p14:cNvContentPartPr/>
              <p14:nvPr/>
            </p14:nvContentPartPr>
            <p14:xfrm>
              <a:off x="4359865" y="5619581"/>
              <a:ext cx="2480760" cy="68760"/>
            </p14:xfrm>
          </p:contentPart>
        </mc:Choice>
        <mc:Fallback xmlns="">
          <p:pic>
            <p:nvPicPr>
              <p:cNvPr id="13" name="Inkt 12">
                <a:extLst>
                  <a:ext uri="{FF2B5EF4-FFF2-40B4-BE49-F238E27FC236}">
                    <a16:creationId xmlns:a16="http://schemas.microsoft.com/office/drawing/2014/main" id="{262C4D6B-7042-4E7C-65C3-D749750715DC}"/>
                  </a:ext>
                </a:extLst>
              </p:cNvPr>
              <p:cNvPicPr/>
              <p:nvPr/>
            </p:nvPicPr>
            <p:blipFill>
              <a:blip r:embed="rId9"/>
              <a:stretch>
                <a:fillRect/>
              </a:stretch>
            </p:blipFill>
            <p:spPr>
              <a:xfrm>
                <a:off x="4323865" y="5547581"/>
                <a:ext cx="25524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t 13">
                <a:extLst>
                  <a:ext uri="{FF2B5EF4-FFF2-40B4-BE49-F238E27FC236}">
                    <a16:creationId xmlns:a16="http://schemas.microsoft.com/office/drawing/2014/main" id="{7968E510-1269-CCC1-4CD2-3A0222ACC886}"/>
                  </a:ext>
                </a:extLst>
              </p14:cNvPr>
              <p14:cNvContentPartPr/>
              <p14:nvPr/>
            </p14:nvContentPartPr>
            <p14:xfrm>
              <a:off x="8777785" y="5263181"/>
              <a:ext cx="3066120" cy="108000"/>
            </p14:xfrm>
          </p:contentPart>
        </mc:Choice>
        <mc:Fallback xmlns="">
          <p:pic>
            <p:nvPicPr>
              <p:cNvPr id="14" name="Inkt 13">
                <a:extLst>
                  <a:ext uri="{FF2B5EF4-FFF2-40B4-BE49-F238E27FC236}">
                    <a16:creationId xmlns:a16="http://schemas.microsoft.com/office/drawing/2014/main" id="{7968E510-1269-CCC1-4CD2-3A0222ACC886}"/>
                  </a:ext>
                </a:extLst>
              </p:cNvPr>
              <p:cNvPicPr/>
              <p:nvPr/>
            </p:nvPicPr>
            <p:blipFill>
              <a:blip r:embed="rId11"/>
              <a:stretch>
                <a:fillRect/>
              </a:stretch>
            </p:blipFill>
            <p:spPr>
              <a:xfrm>
                <a:off x="8741785" y="5191181"/>
                <a:ext cx="313776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t 14">
                <a:extLst>
                  <a:ext uri="{FF2B5EF4-FFF2-40B4-BE49-F238E27FC236}">
                    <a16:creationId xmlns:a16="http://schemas.microsoft.com/office/drawing/2014/main" id="{45F67C2D-9912-BFCA-B055-DDE7DB19125A}"/>
                  </a:ext>
                </a:extLst>
              </p14:cNvPr>
              <p14:cNvContentPartPr/>
              <p14:nvPr/>
            </p14:nvContentPartPr>
            <p14:xfrm>
              <a:off x="4311625" y="5937461"/>
              <a:ext cx="1000080" cy="56520"/>
            </p14:xfrm>
          </p:contentPart>
        </mc:Choice>
        <mc:Fallback xmlns="">
          <p:pic>
            <p:nvPicPr>
              <p:cNvPr id="15" name="Inkt 14">
                <a:extLst>
                  <a:ext uri="{FF2B5EF4-FFF2-40B4-BE49-F238E27FC236}">
                    <a16:creationId xmlns:a16="http://schemas.microsoft.com/office/drawing/2014/main" id="{45F67C2D-9912-BFCA-B055-DDE7DB19125A}"/>
                  </a:ext>
                </a:extLst>
              </p:cNvPr>
              <p:cNvPicPr/>
              <p:nvPr/>
            </p:nvPicPr>
            <p:blipFill>
              <a:blip r:embed="rId13"/>
              <a:stretch>
                <a:fillRect/>
              </a:stretch>
            </p:blipFill>
            <p:spPr>
              <a:xfrm>
                <a:off x="4275638" y="5865461"/>
                <a:ext cx="1071694"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t 15">
                <a:extLst>
                  <a:ext uri="{FF2B5EF4-FFF2-40B4-BE49-F238E27FC236}">
                    <a16:creationId xmlns:a16="http://schemas.microsoft.com/office/drawing/2014/main" id="{F53C7DA4-A370-3174-8EA1-036548B72128}"/>
                  </a:ext>
                </a:extLst>
              </p14:cNvPr>
              <p14:cNvContentPartPr/>
              <p14:nvPr/>
            </p14:nvContentPartPr>
            <p14:xfrm>
              <a:off x="8980105" y="5889941"/>
              <a:ext cx="2347920" cy="137520"/>
            </p14:xfrm>
          </p:contentPart>
        </mc:Choice>
        <mc:Fallback xmlns="">
          <p:pic>
            <p:nvPicPr>
              <p:cNvPr id="16" name="Inkt 15">
                <a:extLst>
                  <a:ext uri="{FF2B5EF4-FFF2-40B4-BE49-F238E27FC236}">
                    <a16:creationId xmlns:a16="http://schemas.microsoft.com/office/drawing/2014/main" id="{F53C7DA4-A370-3174-8EA1-036548B72128}"/>
                  </a:ext>
                </a:extLst>
              </p:cNvPr>
              <p:cNvPicPr/>
              <p:nvPr/>
            </p:nvPicPr>
            <p:blipFill>
              <a:blip r:embed="rId15"/>
              <a:stretch>
                <a:fillRect/>
              </a:stretch>
            </p:blipFill>
            <p:spPr>
              <a:xfrm>
                <a:off x="8944105" y="5818129"/>
                <a:ext cx="2419560" cy="280785"/>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Inkt 16">
                <a:extLst>
                  <a:ext uri="{FF2B5EF4-FFF2-40B4-BE49-F238E27FC236}">
                    <a16:creationId xmlns:a16="http://schemas.microsoft.com/office/drawing/2014/main" id="{C488AAD9-F3CE-2110-48EF-EE45BCEC5BD5}"/>
                  </a:ext>
                </a:extLst>
              </p14:cNvPr>
              <p14:cNvContentPartPr/>
              <p14:nvPr/>
            </p14:nvContentPartPr>
            <p14:xfrm>
              <a:off x="4292545" y="6253541"/>
              <a:ext cx="5150520" cy="125640"/>
            </p14:xfrm>
          </p:contentPart>
        </mc:Choice>
        <mc:Fallback xmlns="">
          <p:pic>
            <p:nvPicPr>
              <p:cNvPr id="17" name="Inkt 16">
                <a:extLst>
                  <a:ext uri="{FF2B5EF4-FFF2-40B4-BE49-F238E27FC236}">
                    <a16:creationId xmlns:a16="http://schemas.microsoft.com/office/drawing/2014/main" id="{C488AAD9-F3CE-2110-48EF-EE45BCEC5BD5}"/>
                  </a:ext>
                </a:extLst>
              </p:cNvPr>
              <p:cNvPicPr/>
              <p:nvPr/>
            </p:nvPicPr>
            <p:blipFill>
              <a:blip r:embed="rId17"/>
              <a:stretch>
                <a:fillRect/>
              </a:stretch>
            </p:blipFill>
            <p:spPr>
              <a:xfrm>
                <a:off x="4256545" y="6181541"/>
                <a:ext cx="522216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Inkt 17">
                <a:extLst>
                  <a:ext uri="{FF2B5EF4-FFF2-40B4-BE49-F238E27FC236}">
                    <a16:creationId xmlns:a16="http://schemas.microsoft.com/office/drawing/2014/main" id="{74762BD3-475E-8C34-7029-26A180AC525F}"/>
                  </a:ext>
                </a:extLst>
              </p14:cNvPr>
              <p14:cNvContentPartPr/>
              <p14:nvPr/>
            </p14:nvContentPartPr>
            <p14:xfrm>
              <a:off x="5909665" y="6641261"/>
              <a:ext cx="2065680" cy="87480"/>
            </p14:xfrm>
          </p:contentPart>
        </mc:Choice>
        <mc:Fallback xmlns="">
          <p:pic>
            <p:nvPicPr>
              <p:cNvPr id="18" name="Inkt 17">
                <a:extLst>
                  <a:ext uri="{FF2B5EF4-FFF2-40B4-BE49-F238E27FC236}">
                    <a16:creationId xmlns:a16="http://schemas.microsoft.com/office/drawing/2014/main" id="{74762BD3-475E-8C34-7029-26A180AC525F}"/>
                  </a:ext>
                </a:extLst>
              </p:cNvPr>
              <p:cNvPicPr/>
              <p:nvPr/>
            </p:nvPicPr>
            <p:blipFill>
              <a:blip r:embed="rId19"/>
              <a:stretch>
                <a:fillRect/>
              </a:stretch>
            </p:blipFill>
            <p:spPr>
              <a:xfrm>
                <a:off x="5873665" y="6569261"/>
                <a:ext cx="2137320" cy="231120"/>
              </a:xfrm>
              <a:prstGeom prst="rect">
                <a:avLst/>
              </a:prstGeom>
            </p:spPr>
          </p:pic>
        </mc:Fallback>
      </mc:AlternateContent>
      <p:sp>
        <p:nvSpPr>
          <p:cNvPr id="19" name="Tekstvak 18">
            <a:extLst>
              <a:ext uri="{FF2B5EF4-FFF2-40B4-BE49-F238E27FC236}">
                <a16:creationId xmlns:a16="http://schemas.microsoft.com/office/drawing/2014/main" id="{864DCCB3-7A22-D68A-8FE5-19B5D5D2463A}"/>
              </a:ext>
            </a:extLst>
          </p:cNvPr>
          <p:cNvSpPr txBox="1"/>
          <p:nvPr/>
        </p:nvSpPr>
        <p:spPr>
          <a:xfrm>
            <a:off x="4182058" y="3509255"/>
            <a:ext cx="6097604" cy="369332"/>
          </a:xfrm>
          <a:prstGeom prst="rect">
            <a:avLst/>
          </a:prstGeom>
          <a:noFill/>
        </p:spPr>
        <p:txBody>
          <a:bodyPr wrap="square">
            <a:spAutoFit/>
          </a:bodyPr>
          <a:lstStyle/>
          <a:p>
            <a:r>
              <a:rPr lang="en-US">
                <a:solidFill>
                  <a:schemeClr val="bg1"/>
                </a:solidFill>
                <a:hlinkClick r:id="rId20">
                  <a:extLst>
                    <a:ext uri="{A12FA001-AC4F-418D-AE19-62706E023703}">
                      <ahyp:hlinkClr xmlns:ahyp="http://schemas.microsoft.com/office/drawing/2018/hyperlinkcolor" val="tx"/>
                    </a:ext>
                  </a:extLst>
                </a:hlinkClick>
              </a:rPr>
              <a:t>Refugee Crisis 2,0 - OneDrive (live.com)</a:t>
            </a:r>
            <a:endParaRPr lang="en-US">
              <a:solidFill>
                <a:schemeClr val="bg1"/>
              </a:solidFill>
            </a:endParaRPr>
          </a:p>
        </p:txBody>
      </p:sp>
    </p:spTree>
    <p:extLst>
      <p:ext uri="{BB962C8B-B14F-4D97-AF65-F5344CB8AC3E}">
        <p14:creationId xmlns:p14="http://schemas.microsoft.com/office/powerpoint/2010/main" val="3488073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04862"/>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D4A42CA-CE9C-E3AA-9C17-76E688893511}"/>
              </a:ext>
            </a:extLst>
          </p:cNvPr>
          <p:cNvSpPr txBox="1"/>
          <p:nvPr/>
        </p:nvSpPr>
        <p:spPr>
          <a:xfrm>
            <a:off x="6227545" y="5380672"/>
            <a:ext cx="5964455" cy="1477328"/>
          </a:xfrm>
          <a:prstGeom prst="rect">
            <a:avLst/>
          </a:prstGeom>
          <a:noFill/>
        </p:spPr>
        <p:txBody>
          <a:bodyPr wrap="square" rtlCol="0">
            <a:spAutoFit/>
          </a:bodyPr>
          <a:lstStyle/>
          <a:p>
            <a:pPr algn="r"/>
            <a:r>
              <a:rPr lang="nl-BE" sz="3600">
                <a:solidFill>
                  <a:schemeClr val="bg1"/>
                </a:solidFill>
              </a:rPr>
              <a:t>VERTAAL</a:t>
            </a:r>
            <a:endParaRPr lang="nl-BE">
              <a:solidFill>
                <a:schemeClr val="bg1"/>
              </a:solidFill>
            </a:endParaRPr>
          </a:p>
          <a:p>
            <a:pPr algn="r"/>
            <a:r>
              <a:rPr lang="nl-BE">
                <a:solidFill>
                  <a:schemeClr val="bg1"/>
                </a:solidFill>
              </a:rPr>
              <a:t>Minecraft via insluitende lezer (boekje),</a:t>
            </a:r>
          </a:p>
          <a:p>
            <a:pPr algn="r"/>
            <a:r>
              <a:rPr lang="nl-BE">
                <a:solidFill>
                  <a:schemeClr val="bg1"/>
                </a:solidFill>
              </a:rPr>
              <a:t> OneNote via ingebouwde vertaalsoftware (controleren) </a:t>
            </a:r>
          </a:p>
          <a:p>
            <a:pPr algn="r"/>
            <a:r>
              <a:rPr lang="nl-BE">
                <a:solidFill>
                  <a:schemeClr val="bg1"/>
                </a:solidFill>
              </a:rPr>
              <a:t>en  je PDF via google translate (</a:t>
            </a:r>
            <a:r>
              <a:rPr lang="nl-BE" err="1">
                <a:solidFill>
                  <a:schemeClr val="bg1"/>
                </a:solidFill>
              </a:rPr>
              <a:t>documents</a:t>
            </a:r>
            <a:r>
              <a:rPr lang="nl-BE">
                <a:solidFill>
                  <a:schemeClr val="bg1"/>
                </a:solidFill>
              </a:rPr>
              <a:t>)</a:t>
            </a:r>
            <a:endParaRPr lang="en-US">
              <a:solidFill>
                <a:schemeClr val="bg1"/>
              </a:solidFill>
            </a:endParaRPr>
          </a:p>
        </p:txBody>
      </p:sp>
      <p:sp>
        <p:nvSpPr>
          <p:cNvPr id="5" name="Ovaal 4">
            <a:extLst>
              <a:ext uri="{FF2B5EF4-FFF2-40B4-BE49-F238E27FC236}">
                <a16:creationId xmlns:a16="http://schemas.microsoft.com/office/drawing/2014/main" id="{18BFDBF5-0C0F-A04F-B79C-99A4B6043F49}"/>
              </a:ext>
            </a:extLst>
          </p:cNvPr>
          <p:cNvSpPr/>
          <p:nvPr/>
        </p:nvSpPr>
        <p:spPr>
          <a:xfrm>
            <a:off x="1819175" y="1280160"/>
            <a:ext cx="4735629" cy="4735629"/>
          </a:xfrm>
          <a:prstGeom prst="ellipse">
            <a:avLst/>
          </a:prstGeom>
          <a:solidFill>
            <a:srgbClr val="DCEAF7"/>
          </a:solidFill>
          <a:ln>
            <a:solidFill>
              <a:srgbClr val="DCE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vak 2">
            <a:extLst>
              <a:ext uri="{FF2B5EF4-FFF2-40B4-BE49-F238E27FC236}">
                <a16:creationId xmlns:a16="http://schemas.microsoft.com/office/drawing/2014/main" id="{2011AAE7-83A4-C6F7-AABA-0E0C4E02C467}"/>
              </a:ext>
            </a:extLst>
          </p:cNvPr>
          <p:cNvSpPr txBox="1"/>
          <p:nvPr/>
        </p:nvSpPr>
        <p:spPr>
          <a:xfrm>
            <a:off x="1819175" y="1867857"/>
            <a:ext cx="7806088" cy="2985433"/>
          </a:xfrm>
          <a:prstGeom prst="rect">
            <a:avLst/>
          </a:prstGeom>
          <a:noFill/>
        </p:spPr>
        <p:txBody>
          <a:bodyPr wrap="square" rtlCol="0">
            <a:spAutoFit/>
          </a:bodyPr>
          <a:lstStyle/>
          <a:p>
            <a:r>
              <a:rPr lang="nl-BE" sz="7200" b="1">
                <a:latin typeface="Aptos Light" panose="020B0004020202020204" pitchFamily="34" charset="0"/>
              </a:rPr>
              <a:t>BOODSCHAP</a:t>
            </a:r>
            <a:r>
              <a:rPr lang="nl-BE" sz="4400" b="1">
                <a:latin typeface="Aptos Light" panose="020B0004020202020204" pitchFamily="34" charset="0"/>
              </a:rPr>
              <a:t> </a:t>
            </a:r>
          </a:p>
          <a:p>
            <a:r>
              <a:rPr lang="nl-BE" sz="4400" b="1">
                <a:latin typeface="Aptos Light" panose="020B0004020202020204" pitchFamily="34" charset="0"/>
              </a:rPr>
              <a:t>van </a:t>
            </a:r>
          </a:p>
          <a:p>
            <a:r>
              <a:rPr lang="nl-BE" sz="7200" b="1">
                <a:latin typeface="Aptos Light" panose="020B0004020202020204" pitchFamily="34" charset="0"/>
              </a:rPr>
              <a:t>ALGEMEEN </a:t>
            </a:r>
            <a:r>
              <a:rPr lang="nl-BE" sz="7200" b="1">
                <a:solidFill>
                  <a:schemeClr val="bg1"/>
                </a:solidFill>
                <a:latin typeface="Aptos Light" panose="020B0004020202020204" pitchFamily="34" charset="0"/>
              </a:rPr>
              <a:t>NUT</a:t>
            </a:r>
            <a:endParaRPr lang="en-US" sz="7200" b="1">
              <a:solidFill>
                <a:schemeClr val="bg1"/>
              </a:solidFill>
              <a:latin typeface="Aptos Light" panose="020B0004020202020204" pitchFamily="34" charset="0"/>
            </a:endParaRPr>
          </a:p>
        </p:txBody>
      </p:sp>
    </p:spTree>
    <p:extLst>
      <p:ext uri="{BB962C8B-B14F-4D97-AF65-F5344CB8AC3E}">
        <p14:creationId xmlns:p14="http://schemas.microsoft.com/office/powerpoint/2010/main" val="425581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FBACBF37-9114-E73F-B4D7-88B9537F43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8361" y="433137"/>
            <a:ext cx="6839454" cy="4119613"/>
          </a:xfrm>
          <a:prstGeom prst="rect">
            <a:avLst/>
          </a:prstGeom>
        </p:spPr>
      </p:pic>
      <p:pic>
        <p:nvPicPr>
          <p:cNvPr id="9" name="Afbeelding 8">
            <a:extLst>
              <a:ext uri="{FF2B5EF4-FFF2-40B4-BE49-F238E27FC236}">
                <a16:creationId xmlns:a16="http://schemas.microsoft.com/office/drawing/2014/main" id="{3CA32058-6648-9B16-9BA7-9E1B28F18C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20948" y="2425566"/>
            <a:ext cx="7399147" cy="4432434"/>
          </a:xfrm>
          <a:prstGeom prst="rect">
            <a:avLst/>
          </a:prstGeom>
        </p:spPr>
      </p:pic>
      <p:grpSp>
        <p:nvGrpSpPr>
          <p:cNvPr id="18" name="Groep 17">
            <a:extLst>
              <a:ext uri="{FF2B5EF4-FFF2-40B4-BE49-F238E27FC236}">
                <a16:creationId xmlns:a16="http://schemas.microsoft.com/office/drawing/2014/main" id="{4BF0C5A2-D728-37F1-E7AD-5345ED86A00E}"/>
              </a:ext>
            </a:extLst>
          </p:cNvPr>
          <p:cNvGrpSpPr/>
          <p:nvPr/>
        </p:nvGrpSpPr>
        <p:grpSpPr>
          <a:xfrm>
            <a:off x="1371411" y="3224558"/>
            <a:ext cx="3339720" cy="2434320"/>
            <a:chOff x="1371411" y="3224558"/>
            <a:chExt cx="3339720" cy="2434320"/>
          </a:xfrm>
        </p:grpSpPr>
        <mc:AlternateContent xmlns:mc="http://schemas.openxmlformats.org/markup-compatibility/2006" xmlns:p14="http://schemas.microsoft.com/office/powerpoint/2010/main">
          <mc:Choice Requires="p14">
            <p:contentPart p14:bwMode="auto" r:id="rId4">
              <p14:nvContentPartPr>
                <p14:cNvPr id="15" name="Inkt 14">
                  <a:extLst>
                    <a:ext uri="{FF2B5EF4-FFF2-40B4-BE49-F238E27FC236}">
                      <a16:creationId xmlns:a16="http://schemas.microsoft.com/office/drawing/2014/main" id="{D98A5350-3218-AA1A-5093-1C4A66E24D89}"/>
                    </a:ext>
                  </a:extLst>
                </p14:cNvPr>
                <p14:cNvContentPartPr/>
                <p14:nvPr/>
              </p14:nvContentPartPr>
              <p14:xfrm>
                <a:off x="1371411" y="3224558"/>
                <a:ext cx="800640" cy="883080"/>
              </p14:xfrm>
            </p:contentPart>
          </mc:Choice>
          <mc:Fallback xmlns="">
            <p:pic>
              <p:nvPicPr>
                <p:cNvPr id="15" name="Inkt 14">
                  <a:extLst>
                    <a:ext uri="{FF2B5EF4-FFF2-40B4-BE49-F238E27FC236}">
                      <a16:creationId xmlns:a16="http://schemas.microsoft.com/office/drawing/2014/main" id="{D98A5350-3218-AA1A-5093-1C4A66E24D89}"/>
                    </a:ext>
                  </a:extLst>
                </p:cNvPr>
                <p:cNvPicPr/>
                <p:nvPr/>
              </p:nvPicPr>
              <p:blipFill>
                <a:blip r:embed="rId5"/>
                <a:stretch>
                  <a:fillRect/>
                </a:stretch>
              </p:blipFill>
              <p:spPr>
                <a:xfrm>
                  <a:off x="1335411" y="3188558"/>
                  <a:ext cx="872280" cy="954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 name="Inkt 15">
                  <a:extLst>
                    <a:ext uri="{FF2B5EF4-FFF2-40B4-BE49-F238E27FC236}">
                      <a16:creationId xmlns:a16="http://schemas.microsoft.com/office/drawing/2014/main" id="{97F8AFE4-8BE6-EAEB-4164-AE821F8B7F91}"/>
                    </a:ext>
                  </a:extLst>
                </p14:cNvPr>
                <p14:cNvContentPartPr/>
                <p14:nvPr/>
              </p14:nvContentPartPr>
              <p14:xfrm>
                <a:off x="1655091" y="4234718"/>
                <a:ext cx="2563560" cy="1242720"/>
              </p14:xfrm>
            </p:contentPart>
          </mc:Choice>
          <mc:Fallback xmlns="">
            <p:pic>
              <p:nvPicPr>
                <p:cNvPr id="16" name="Inkt 15">
                  <a:extLst>
                    <a:ext uri="{FF2B5EF4-FFF2-40B4-BE49-F238E27FC236}">
                      <a16:creationId xmlns:a16="http://schemas.microsoft.com/office/drawing/2014/main" id="{97F8AFE4-8BE6-EAEB-4164-AE821F8B7F91}"/>
                    </a:ext>
                  </a:extLst>
                </p:cNvPr>
                <p:cNvPicPr/>
                <p:nvPr/>
              </p:nvPicPr>
              <p:blipFill>
                <a:blip r:embed="rId7"/>
                <a:stretch>
                  <a:fillRect/>
                </a:stretch>
              </p:blipFill>
              <p:spPr>
                <a:xfrm>
                  <a:off x="1619091" y="4198728"/>
                  <a:ext cx="2635200" cy="1314339"/>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Inkt 16">
                  <a:extLst>
                    <a:ext uri="{FF2B5EF4-FFF2-40B4-BE49-F238E27FC236}">
                      <a16:creationId xmlns:a16="http://schemas.microsoft.com/office/drawing/2014/main" id="{D6660EE7-5892-2188-F840-00C75807F06F}"/>
                    </a:ext>
                  </a:extLst>
                </p14:cNvPr>
                <p14:cNvContentPartPr/>
                <p14:nvPr/>
              </p14:nvContentPartPr>
              <p14:xfrm>
                <a:off x="4282731" y="5206718"/>
                <a:ext cx="428400" cy="452160"/>
              </p14:xfrm>
            </p:contentPart>
          </mc:Choice>
          <mc:Fallback xmlns="">
            <p:pic>
              <p:nvPicPr>
                <p:cNvPr id="17" name="Inkt 16">
                  <a:extLst>
                    <a:ext uri="{FF2B5EF4-FFF2-40B4-BE49-F238E27FC236}">
                      <a16:creationId xmlns:a16="http://schemas.microsoft.com/office/drawing/2014/main" id="{D6660EE7-5892-2188-F840-00C75807F06F}"/>
                    </a:ext>
                  </a:extLst>
                </p:cNvPr>
                <p:cNvPicPr/>
                <p:nvPr/>
              </p:nvPicPr>
              <p:blipFill>
                <a:blip r:embed="rId9"/>
                <a:stretch>
                  <a:fillRect/>
                </a:stretch>
              </p:blipFill>
              <p:spPr>
                <a:xfrm>
                  <a:off x="4246701" y="5170718"/>
                  <a:ext cx="500100" cy="523800"/>
                </a:xfrm>
                <a:prstGeom prst="rect">
                  <a:avLst/>
                </a:prstGeom>
              </p:spPr>
            </p:pic>
          </mc:Fallback>
        </mc:AlternateContent>
      </p:grpSp>
      <p:grpSp>
        <p:nvGrpSpPr>
          <p:cNvPr id="21" name="Groep 20">
            <a:extLst>
              <a:ext uri="{FF2B5EF4-FFF2-40B4-BE49-F238E27FC236}">
                <a16:creationId xmlns:a16="http://schemas.microsoft.com/office/drawing/2014/main" id="{BB2E6004-8E9F-68F7-F9D6-281BC03125A0}"/>
              </a:ext>
            </a:extLst>
          </p:cNvPr>
          <p:cNvGrpSpPr/>
          <p:nvPr/>
        </p:nvGrpSpPr>
        <p:grpSpPr>
          <a:xfrm>
            <a:off x="9442251" y="4529198"/>
            <a:ext cx="1829520" cy="1071000"/>
            <a:chOff x="9442251" y="4529198"/>
            <a:chExt cx="1829520" cy="1071000"/>
          </a:xfrm>
        </p:grpSpPr>
        <mc:AlternateContent xmlns:mc="http://schemas.openxmlformats.org/markup-compatibility/2006" xmlns:p14="http://schemas.microsoft.com/office/powerpoint/2010/main">
          <mc:Choice Requires="p14">
            <p:contentPart p14:bwMode="auto" r:id="rId10">
              <p14:nvContentPartPr>
                <p14:cNvPr id="19" name="Inkt 18">
                  <a:extLst>
                    <a:ext uri="{FF2B5EF4-FFF2-40B4-BE49-F238E27FC236}">
                      <a16:creationId xmlns:a16="http://schemas.microsoft.com/office/drawing/2014/main" id="{CA6F74FD-D468-95C9-09E2-C518B09C4384}"/>
                    </a:ext>
                  </a:extLst>
                </p14:cNvPr>
                <p14:cNvContentPartPr/>
                <p14:nvPr/>
              </p14:nvContentPartPr>
              <p14:xfrm>
                <a:off x="9442251" y="4588958"/>
                <a:ext cx="1724040" cy="1011240"/>
              </p14:xfrm>
            </p:contentPart>
          </mc:Choice>
          <mc:Fallback xmlns="">
            <p:pic>
              <p:nvPicPr>
                <p:cNvPr id="19" name="Inkt 18">
                  <a:extLst>
                    <a:ext uri="{FF2B5EF4-FFF2-40B4-BE49-F238E27FC236}">
                      <a16:creationId xmlns:a16="http://schemas.microsoft.com/office/drawing/2014/main" id="{CA6F74FD-D468-95C9-09E2-C518B09C4384}"/>
                    </a:ext>
                  </a:extLst>
                </p:cNvPr>
                <p:cNvPicPr/>
                <p:nvPr/>
              </p:nvPicPr>
              <p:blipFill>
                <a:blip r:embed="rId11"/>
                <a:stretch>
                  <a:fillRect/>
                </a:stretch>
              </p:blipFill>
              <p:spPr>
                <a:xfrm>
                  <a:off x="9406251" y="4552958"/>
                  <a:ext cx="1795680" cy="1082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 name="Inkt 19">
                  <a:extLst>
                    <a:ext uri="{FF2B5EF4-FFF2-40B4-BE49-F238E27FC236}">
                      <a16:creationId xmlns:a16="http://schemas.microsoft.com/office/drawing/2014/main" id="{FA3CF688-60D5-A6D7-1E28-6DED0442C555}"/>
                    </a:ext>
                  </a:extLst>
                </p14:cNvPr>
                <p14:cNvContentPartPr/>
                <p14:nvPr/>
              </p14:nvContentPartPr>
              <p14:xfrm>
                <a:off x="11011131" y="4529198"/>
                <a:ext cx="260640" cy="189000"/>
              </p14:xfrm>
            </p:contentPart>
          </mc:Choice>
          <mc:Fallback xmlns="">
            <p:pic>
              <p:nvPicPr>
                <p:cNvPr id="20" name="Inkt 19">
                  <a:extLst>
                    <a:ext uri="{FF2B5EF4-FFF2-40B4-BE49-F238E27FC236}">
                      <a16:creationId xmlns:a16="http://schemas.microsoft.com/office/drawing/2014/main" id="{FA3CF688-60D5-A6D7-1E28-6DED0442C555}"/>
                    </a:ext>
                  </a:extLst>
                </p:cNvPr>
                <p:cNvPicPr/>
                <p:nvPr/>
              </p:nvPicPr>
              <p:blipFill>
                <a:blip r:embed="rId13"/>
                <a:stretch>
                  <a:fillRect/>
                </a:stretch>
              </p:blipFill>
              <p:spPr>
                <a:xfrm>
                  <a:off x="10975181" y="4493198"/>
                  <a:ext cx="332181" cy="260640"/>
                </a:xfrm>
                <a:prstGeom prst="rect">
                  <a:avLst/>
                </a:prstGeom>
              </p:spPr>
            </p:pic>
          </mc:Fallback>
        </mc:AlternateContent>
      </p:grpSp>
    </p:spTree>
    <p:extLst>
      <p:ext uri="{BB962C8B-B14F-4D97-AF65-F5344CB8AC3E}">
        <p14:creationId xmlns:p14="http://schemas.microsoft.com/office/powerpoint/2010/main" val="3124173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A4232775-AD59-36D7-F3F8-ED298C6C1B24}"/>
              </a:ext>
            </a:extLst>
          </p:cNvPr>
          <p:cNvPicPr>
            <a:picLocks noChangeAspect="1"/>
          </p:cNvPicPr>
          <p:nvPr/>
        </p:nvPicPr>
        <p:blipFill>
          <a:blip r:embed="rId2"/>
          <a:stretch>
            <a:fillRect/>
          </a:stretch>
        </p:blipFill>
        <p:spPr>
          <a:xfrm>
            <a:off x="484632" y="1922653"/>
            <a:ext cx="6716272" cy="3012695"/>
          </a:xfrm>
          <a:prstGeom prst="rect">
            <a:avLst/>
          </a:prstGeom>
        </p:spPr>
      </p:pic>
      <p:pic>
        <p:nvPicPr>
          <p:cNvPr id="10" name="Afbeelding 9">
            <a:extLst>
              <a:ext uri="{FF2B5EF4-FFF2-40B4-BE49-F238E27FC236}">
                <a16:creationId xmlns:a16="http://schemas.microsoft.com/office/drawing/2014/main" id="{31C95340-2F6A-9A6E-0628-AF4398A7091A}"/>
              </a:ext>
            </a:extLst>
          </p:cNvPr>
          <p:cNvPicPr>
            <a:picLocks noChangeAspect="1"/>
          </p:cNvPicPr>
          <p:nvPr/>
        </p:nvPicPr>
        <p:blipFill>
          <a:blip r:embed="rId3"/>
          <a:stretch>
            <a:fillRect/>
          </a:stretch>
        </p:blipFill>
        <p:spPr>
          <a:xfrm>
            <a:off x="7534655" y="979801"/>
            <a:ext cx="4172712" cy="4898399"/>
          </a:xfrm>
          <a:prstGeom prst="rect">
            <a:avLst/>
          </a:prstGeom>
        </p:spPr>
      </p:pic>
    </p:spTree>
    <p:extLst>
      <p:ext uri="{BB962C8B-B14F-4D97-AF65-F5344CB8AC3E}">
        <p14:creationId xmlns:p14="http://schemas.microsoft.com/office/powerpoint/2010/main" val="2930552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20A89C8-A815-425E-26D6-09D5E6D893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05794"/>
            <a:ext cx="12192000" cy="5846412"/>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t 3">
                <a:extLst>
                  <a:ext uri="{FF2B5EF4-FFF2-40B4-BE49-F238E27FC236}">
                    <a16:creationId xmlns:a16="http://schemas.microsoft.com/office/drawing/2014/main" id="{10539953-6325-73C7-5DB3-1FED80540AD5}"/>
                  </a:ext>
                </a:extLst>
              </p14:cNvPr>
              <p14:cNvContentPartPr/>
              <p14:nvPr/>
            </p14:nvContentPartPr>
            <p14:xfrm>
              <a:off x="4351491" y="714638"/>
              <a:ext cx="1401480" cy="1076040"/>
            </p14:xfrm>
          </p:contentPart>
        </mc:Choice>
        <mc:Fallback xmlns="">
          <p:pic>
            <p:nvPicPr>
              <p:cNvPr id="4" name="Inkt 3">
                <a:extLst>
                  <a:ext uri="{FF2B5EF4-FFF2-40B4-BE49-F238E27FC236}">
                    <a16:creationId xmlns:a16="http://schemas.microsoft.com/office/drawing/2014/main" id="{10539953-6325-73C7-5DB3-1FED80540AD5}"/>
                  </a:ext>
                </a:extLst>
              </p:cNvPr>
              <p:cNvPicPr/>
              <p:nvPr/>
            </p:nvPicPr>
            <p:blipFill>
              <a:blip r:embed="rId4"/>
              <a:stretch>
                <a:fillRect/>
              </a:stretch>
            </p:blipFill>
            <p:spPr>
              <a:xfrm>
                <a:off x="4315491" y="678626"/>
                <a:ext cx="1473120" cy="1147704"/>
              </a:xfrm>
              <a:prstGeom prst="rect">
                <a:avLst/>
              </a:prstGeom>
            </p:spPr>
          </p:pic>
        </mc:Fallback>
      </mc:AlternateContent>
    </p:spTree>
    <p:extLst>
      <p:ext uri="{BB962C8B-B14F-4D97-AF65-F5344CB8AC3E}">
        <p14:creationId xmlns:p14="http://schemas.microsoft.com/office/powerpoint/2010/main" val="2942986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4" name="Rectangle 1032">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6"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1026" name="Picture 2">
            <a:extLst>
              <a:ext uri="{FF2B5EF4-FFF2-40B4-BE49-F238E27FC236}">
                <a16:creationId xmlns:a16="http://schemas.microsoft.com/office/drawing/2014/main" id="{690C8AEF-04BC-3853-A5BE-600B89CD72FB}"/>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046" y="253093"/>
            <a:ext cx="4630139" cy="5353125"/>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a:extLst>
              <a:ext uri="{FF2B5EF4-FFF2-40B4-BE49-F238E27FC236}">
                <a16:creationId xmlns:a16="http://schemas.microsoft.com/office/drawing/2014/main" id="{3C2D211F-47DB-DA0B-67AC-4DF425AD43B8}"/>
              </a:ext>
            </a:extLst>
          </p:cNvPr>
          <p:cNvSpPr/>
          <p:nvPr/>
        </p:nvSpPr>
        <p:spPr>
          <a:xfrm>
            <a:off x="4896029" y="1076988"/>
            <a:ext cx="7292923" cy="5243382"/>
          </a:xfrm>
          <a:prstGeom prst="rect">
            <a:avLst/>
          </a:prstGeom>
          <a:solidFill>
            <a:srgbClr val="104862"/>
          </a:solidFill>
          <a:ln>
            <a:solidFill>
              <a:srgbClr val="1048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vak 2">
            <a:extLst>
              <a:ext uri="{FF2B5EF4-FFF2-40B4-BE49-F238E27FC236}">
                <a16:creationId xmlns:a16="http://schemas.microsoft.com/office/drawing/2014/main" id="{8527F67B-F125-9270-8F71-65AC6CB1492B}"/>
              </a:ext>
            </a:extLst>
          </p:cNvPr>
          <p:cNvSpPr txBox="1"/>
          <p:nvPr/>
        </p:nvSpPr>
        <p:spPr>
          <a:xfrm>
            <a:off x="5851171" y="373022"/>
            <a:ext cx="4320285" cy="369332"/>
          </a:xfrm>
          <a:prstGeom prst="rect">
            <a:avLst/>
          </a:prstGeom>
          <a:noFill/>
        </p:spPr>
        <p:txBody>
          <a:bodyPr wrap="none" rtlCol="0">
            <a:spAutoFit/>
          </a:bodyPr>
          <a:lstStyle/>
          <a:p>
            <a:r>
              <a:rPr lang="nl-BE" b="1">
                <a:solidFill>
                  <a:srgbClr val="AE0E2F"/>
                </a:solidFill>
              </a:rPr>
              <a:t>PEACE BUILDERS – Minecraft </a:t>
            </a:r>
            <a:r>
              <a:rPr lang="nl-BE" b="1" err="1">
                <a:solidFill>
                  <a:srgbClr val="AE0E2F"/>
                </a:solidFill>
              </a:rPr>
              <a:t>Education</a:t>
            </a:r>
            <a:endParaRPr lang="en-US" b="1">
              <a:solidFill>
                <a:srgbClr val="AE0E2F"/>
              </a:solidFill>
            </a:endParaRPr>
          </a:p>
        </p:txBody>
      </p:sp>
      <p:pic>
        <p:nvPicPr>
          <p:cNvPr id="5" name="Picture 2" descr="Afbeeldingsresultaten voor peace builders minecraft education">
            <a:extLst>
              <a:ext uri="{FF2B5EF4-FFF2-40B4-BE49-F238E27FC236}">
                <a16:creationId xmlns:a16="http://schemas.microsoft.com/office/drawing/2014/main" id="{9FC382F0-E522-6448-4986-3C37F168A95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655647" y="1127996"/>
            <a:ext cx="3728385" cy="2278479"/>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a:extLst>
              <a:ext uri="{FF2B5EF4-FFF2-40B4-BE49-F238E27FC236}">
                <a16:creationId xmlns:a16="http://schemas.microsoft.com/office/drawing/2014/main" id="{85D97AA4-E46A-632F-EF02-1484FE7DAA95}"/>
              </a:ext>
            </a:extLst>
          </p:cNvPr>
          <p:cNvSpPr txBox="1"/>
          <p:nvPr/>
        </p:nvSpPr>
        <p:spPr>
          <a:xfrm>
            <a:off x="5493130" y="3698679"/>
            <a:ext cx="6098720" cy="2246769"/>
          </a:xfrm>
          <a:prstGeom prst="rect">
            <a:avLst/>
          </a:prstGeom>
          <a:noFill/>
        </p:spPr>
        <p:txBody>
          <a:bodyPr wrap="square">
            <a:spAutoFit/>
          </a:bodyPr>
          <a:lstStyle/>
          <a:p>
            <a:r>
              <a:rPr lang="nl-BE" sz="1400">
                <a:solidFill>
                  <a:schemeClr val="bg1"/>
                </a:solidFill>
              </a:rPr>
              <a:t>Naast Carl </a:t>
            </a:r>
            <a:r>
              <a:rPr lang="nl-BE" sz="1400" err="1">
                <a:solidFill>
                  <a:schemeClr val="bg1"/>
                </a:solidFill>
              </a:rPr>
              <a:t>von</a:t>
            </a:r>
            <a:r>
              <a:rPr lang="nl-BE" sz="1400">
                <a:solidFill>
                  <a:schemeClr val="bg1"/>
                </a:solidFill>
              </a:rPr>
              <a:t> </a:t>
            </a:r>
            <a:r>
              <a:rPr lang="nl-BE" sz="1400" err="1">
                <a:solidFill>
                  <a:schemeClr val="bg1"/>
                </a:solidFill>
              </a:rPr>
              <a:t>Ossietzky</a:t>
            </a:r>
            <a:r>
              <a:rPr lang="nl-BE" sz="1400">
                <a:solidFill>
                  <a:schemeClr val="bg1"/>
                </a:solidFill>
              </a:rPr>
              <a:t>  (Duitsland, Tweede Wereldoorlog), Aartsbisschop </a:t>
            </a:r>
            <a:r>
              <a:rPr lang="nl-BE" sz="1400" err="1">
                <a:solidFill>
                  <a:schemeClr val="bg1"/>
                </a:solidFill>
              </a:rPr>
              <a:t>Desmond</a:t>
            </a:r>
            <a:r>
              <a:rPr lang="nl-BE" sz="1400">
                <a:solidFill>
                  <a:schemeClr val="bg1"/>
                </a:solidFill>
              </a:rPr>
              <a:t> Tutu (Zuid-Afrika –strijd tegen apartheid) en Jody Williams (Amerika - International </a:t>
            </a:r>
            <a:r>
              <a:rPr lang="nl-BE" sz="1400" err="1">
                <a:solidFill>
                  <a:schemeClr val="bg1"/>
                </a:solidFill>
              </a:rPr>
              <a:t>Campaign</a:t>
            </a:r>
            <a:r>
              <a:rPr lang="nl-BE" sz="1400">
                <a:solidFill>
                  <a:schemeClr val="bg1"/>
                </a:solidFill>
              </a:rPr>
              <a:t> </a:t>
            </a:r>
            <a:r>
              <a:rPr lang="nl-BE" sz="1400" err="1">
                <a:solidFill>
                  <a:schemeClr val="bg1"/>
                </a:solidFill>
              </a:rPr>
              <a:t>Against</a:t>
            </a:r>
            <a:r>
              <a:rPr lang="nl-BE" sz="1400">
                <a:solidFill>
                  <a:schemeClr val="bg1"/>
                </a:solidFill>
              </a:rPr>
              <a:t> Landmines) maak je ook kennis met de </a:t>
            </a:r>
            <a:r>
              <a:rPr lang="nl-BE" sz="1400" b="1">
                <a:solidFill>
                  <a:schemeClr val="bg1"/>
                </a:solidFill>
              </a:rPr>
              <a:t>UNHCR, de vluchtelingenorganisatie van de Verenigde Naties, die al meer dan 70 jaar vluchtelingen over de hele wereld helpt. Of mensen nu hun huizen ontvluchten vanwege natuurrampen of door de mens veroorzaakte rampen, oorlog of vervolging, de UNHCR biedt ondersteuning door middel van internationale samenwerking en humanitair werk. In de UNHCR-wereld redden studenten mensen die na een aardbeving vastzitten in wrakstukken.</a:t>
            </a:r>
          </a:p>
        </p:txBody>
      </p:sp>
    </p:spTree>
    <p:extLst>
      <p:ext uri="{BB962C8B-B14F-4D97-AF65-F5344CB8AC3E}">
        <p14:creationId xmlns:p14="http://schemas.microsoft.com/office/powerpoint/2010/main" val="846414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04862"/>
        </a:solidFill>
        <a:effectLst/>
      </p:bgPr>
    </p:bg>
    <p:spTree>
      <p:nvGrpSpPr>
        <p:cNvPr id="1" name=""/>
        <p:cNvGrpSpPr/>
        <p:nvPr/>
      </p:nvGrpSpPr>
      <p:grpSpPr>
        <a:xfrm>
          <a:off x="0" y="0"/>
          <a:ext cx="0" cy="0"/>
          <a:chOff x="0" y="0"/>
          <a:chExt cx="0" cy="0"/>
        </a:xfrm>
      </p:grpSpPr>
      <p:sp>
        <p:nvSpPr>
          <p:cNvPr id="5" name="Ovaal 4">
            <a:extLst>
              <a:ext uri="{FF2B5EF4-FFF2-40B4-BE49-F238E27FC236}">
                <a16:creationId xmlns:a16="http://schemas.microsoft.com/office/drawing/2014/main" id="{18BFDBF5-0C0F-A04F-B79C-99A4B6043F49}"/>
              </a:ext>
            </a:extLst>
          </p:cNvPr>
          <p:cNvSpPr/>
          <p:nvPr/>
        </p:nvSpPr>
        <p:spPr>
          <a:xfrm>
            <a:off x="1819175" y="1280160"/>
            <a:ext cx="4735629" cy="4735629"/>
          </a:xfrm>
          <a:prstGeom prst="ellipse">
            <a:avLst/>
          </a:prstGeom>
          <a:solidFill>
            <a:srgbClr val="DCEAF7"/>
          </a:solidFill>
          <a:ln>
            <a:solidFill>
              <a:srgbClr val="DCE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vak 2">
            <a:extLst>
              <a:ext uri="{FF2B5EF4-FFF2-40B4-BE49-F238E27FC236}">
                <a16:creationId xmlns:a16="http://schemas.microsoft.com/office/drawing/2014/main" id="{2011AAE7-83A4-C6F7-AABA-0E0C4E02C467}"/>
              </a:ext>
            </a:extLst>
          </p:cNvPr>
          <p:cNvSpPr txBox="1"/>
          <p:nvPr/>
        </p:nvSpPr>
        <p:spPr>
          <a:xfrm>
            <a:off x="1819175" y="1867857"/>
            <a:ext cx="7806088" cy="2800767"/>
          </a:xfrm>
          <a:prstGeom prst="rect">
            <a:avLst/>
          </a:prstGeom>
          <a:noFill/>
        </p:spPr>
        <p:txBody>
          <a:bodyPr wrap="square" rtlCol="0">
            <a:spAutoFit/>
          </a:bodyPr>
          <a:lstStyle/>
          <a:p>
            <a:r>
              <a:rPr lang="nl-BE" sz="4400" b="1" err="1">
                <a:latin typeface="Aptos Light" panose="020B0004020202020204" pitchFamily="34" charset="0"/>
              </a:rPr>
              <a:t>Gamebased</a:t>
            </a:r>
            <a:r>
              <a:rPr lang="nl-BE" sz="4400" b="1">
                <a:latin typeface="Aptos Light" panose="020B0004020202020204" pitchFamily="34" charset="0"/>
              </a:rPr>
              <a:t> leren: </a:t>
            </a:r>
          </a:p>
          <a:p>
            <a:r>
              <a:rPr lang="nl-BE" sz="4400" b="1">
                <a:latin typeface="Aptos Light" panose="020B0004020202020204" pitchFamily="34" charset="0"/>
              </a:rPr>
              <a:t>Laat je leerlingen ke</a:t>
            </a:r>
            <a:r>
              <a:rPr lang="nl-BE" sz="4400" b="1">
                <a:solidFill>
                  <a:schemeClr val="bg1"/>
                </a:solidFill>
                <a:latin typeface="Aptos Light" panose="020B0004020202020204" pitchFamily="34" charset="0"/>
              </a:rPr>
              <a:t>nnismaken </a:t>
            </a:r>
            <a:r>
              <a:rPr lang="nl-BE" sz="4400" b="1">
                <a:latin typeface="Aptos Light" panose="020B0004020202020204" pitchFamily="34" charset="0"/>
              </a:rPr>
              <a:t>met het campagnet</a:t>
            </a:r>
            <a:r>
              <a:rPr lang="nl-BE" sz="4400" b="1">
                <a:solidFill>
                  <a:schemeClr val="bg1"/>
                </a:solidFill>
                <a:latin typeface="Aptos Light" panose="020B0004020202020204" pitchFamily="34" charset="0"/>
              </a:rPr>
              <a:t>hema via </a:t>
            </a:r>
            <a:r>
              <a:rPr lang="nl-BE" sz="4400" b="1">
                <a:latin typeface="Aptos Light" panose="020B0004020202020204" pitchFamily="34" charset="0"/>
              </a:rPr>
              <a:t>“</a:t>
            </a:r>
            <a:r>
              <a:rPr lang="nl-BE" sz="4400" b="1" err="1">
                <a:latin typeface="Aptos Light" panose="020B0004020202020204" pitchFamily="34" charset="0"/>
              </a:rPr>
              <a:t>serious</a:t>
            </a:r>
            <a:r>
              <a:rPr lang="nl-BE" sz="4400" b="1">
                <a:latin typeface="Aptos Light" panose="020B0004020202020204" pitchFamily="34" charset="0"/>
              </a:rPr>
              <a:t> games”.</a:t>
            </a:r>
            <a:endParaRPr lang="en-US" sz="4400" b="1">
              <a:latin typeface="Aptos Light" panose="020B0004020202020204" pitchFamily="34" charset="0"/>
            </a:endParaRPr>
          </a:p>
        </p:txBody>
      </p:sp>
      <p:sp>
        <p:nvSpPr>
          <p:cNvPr id="2" name="Tekstvak 1">
            <a:extLst>
              <a:ext uri="{FF2B5EF4-FFF2-40B4-BE49-F238E27FC236}">
                <a16:creationId xmlns:a16="http://schemas.microsoft.com/office/drawing/2014/main" id="{5D4A42CA-CE9C-E3AA-9C17-76E688893511}"/>
              </a:ext>
            </a:extLst>
          </p:cNvPr>
          <p:cNvSpPr txBox="1"/>
          <p:nvPr/>
        </p:nvSpPr>
        <p:spPr>
          <a:xfrm>
            <a:off x="2532080" y="5172929"/>
            <a:ext cx="3309817" cy="338554"/>
          </a:xfrm>
          <a:prstGeom prst="rect">
            <a:avLst/>
          </a:prstGeom>
          <a:noFill/>
        </p:spPr>
        <p:txBody>
          <a:bodyPr wrap="none" rtlCol="0">
            <a:spAutoFit/>
          </a:bodyPr>
          <a:lstStyle/>
          <a:p>
            <a:pPr algn="r"/>
            <a:r>
              <a:rPr lang="nl-BE" sz="1600" b="1"/>
              <a:t>Liesbeth Borms &amp; Tine Roobrouck</a:t>
            </a:r>
            <a:endParaRPr lang="en-US" sz="1600" b="1"/>
          </a:p>
        </p:txBody>
      </p:sp>
    </p:spTree>
    <p:extLst>
      <p:ext uri="{BB962C8B-B14F-4D97-AF65-F5344CB8AC3E}">
        <p14:creationId xmlns:p14="http://schemas.microsoft.com/office/powerpoint/2010/main" val="1205176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9549FAD0-9033-C0C6-4CBB-83CA185162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3805" b="3805"/>
          <a:stretch/>
        </p:blipFill>
        <p:spPr>
          <a:xfrm>
            <a:off x="0" y="-1"/>
            <a:ext cx="12192000" cy="6858001"/>
          </a:xfrm>
          <a:prstGeom prst="rect">
            <a:avLst/>
          </a:prstGeom>
        </p:spPr>
      </p:pic>
    </p:spTree>
    <p:extLst>
      <p:ext uri="{BB962C8B-B14F-4D97-AF65-F5344CB8AC3E}">
        <p14:creationId xmlns:p14="http://schemas.microsoft.com/office/powerpoint/2010/main" val="3758700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DF941B91-240F-C8F3-4ED7-91461B0F59F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9185"/>
          <a:stretch/>
        </p:blipFill>
        <p:spPr>
          <a:xfrm>
            <a:off x="3696398" y="0"/>
            <a:ext cx="8495602" cy="6858000"/>
          </a:xfrm>
          <a:prstGeom prst="rect">
            <a:avLst/>
          </a:prstGeom>
        </p:spPr>
      </p:pic>
      <p:sp>
        <p:nvSpPr>
          <p:cNvPr id="4" name="Tekstvak 3">
            <a:extLst>
              <a:ext uri="{FF2B5EF4-FFF2-40B4-BE49-F238E27FC236}">
                <a16:creationId xmlns:a16="http://schemas.microsoft.com/office/drawing/2014/main" id="{F24BFC5C-DA9E-B694-3640-848724E82C52}"/>
              </a:ext>
            </a:extLst>
          </p:cNvPr>
          <p:cNvSpPr txBox="1"/>
          <p:nvPr/>
        </p:nvSpPr>
        <p:spPr>
          <a:xfrm>
            <a:off x="204281" y="418289"/>
            <a:ext cx="3112851" cy="4247317"/>
          </a:xfrm>
          <a:prstGeom prst="rect">
            <a:avLst/>
          </a:prstGeom>
          <a:noFill/>
        </p:spPr>
        <p:txBody>
          <a:bodyPr wrap="square" rtlCol="0">
            <a:spAutoFit/>
          </a:bodyPr>
          <a:lstStyle/>
          <a:p>
            <a:r>
              <a:rPr lang="nl-BE" dirty="0" err="1"/>
              <a:t>MInT</a:t>
            </a:r>
            <a:endParaRPr lang="nl-BE" dirty="0"/>
          </a:p>
          <a:p>
            <a:endParaRPr lang="nl-BE" dirty="0"/>
          </a:p>
          <a:p>
            <a:r>
              <a:rPr lang="nl-BE" dirty="0"/>
              <a:t>Een initiatief van een aantal leerkrachten en ICT-coördinatoren om het gebruik van Minecraft </a:t>
            </a:r>
            <a:r>
              <a:rPr lang="nl-BE" dirty="0" err="1"/>
              <a:t>Education</a:t>
            </a:r>
            <a:r>
              <a:rPr lang="nl-BE" dirty="0"/>
              <a:t> in Vlaanderen te promoten en te ondersteunen. </a:t>
            </a:r>
          </a:p>
          <a:p>
            <a:endParaRPr lang="nl-BE" dirty="0"/>
          </a:p>
          <a:p>
            <a:r>
              <a:rPr lang="en-US" dirty="0" err="1"/>
              <a:t>Aantal</a:t>
            </a:r>
            <a:r>
              <a:rPr lang="en-US" dirty="0"/>
              <a:t> leerkrachten </a:t>
            </a:r>
            <a:r>
              <a:rPr lang="en-US" dirty="0" err="1"/>
              <a:t>uit</a:t>
            </a:r>
            <a:r>
              <a:rPr lang="en-US" dirty="0"/>
              <a:t> </a:t>
            </a:r>
            <a:r>
              <a:rPr lang="en-US" dirty="0" err="1"/>
              <a:t>scholen</a:t>
            </a:r>
            <a:r>
              <a:rPr lang="en-US" dirty="0"/>
              <a:t> van </a:t>
            </a:r>
            <a:r>
              <a:rPr lang="en-US" dirty="0" err="1"/>
              <a:t>Broeders</a:t>
            </a:r>
            <a:r>
              <a:rPr lang="en-US" dirty="0"/>
              <a:t> van </a:t>
            </a:r>
            <a:r>
              <a:rPr lang="en-US" dirty="0" err="1"/>
              <a:t>Liefde</a:t>
            </a:r>
            <a:r>
              <a:rPr lang="en-US" dirty="0"/>
              <a:t>: </a:t>
            </a:r>
          </a:p>
          <a:p>
            <a:r>
              <a:rPr lang="en-US" dirty="0"/>
              <a:t>Andy (</a:t>
            </a:r>
            <a:r>
              <a:rPr lang="en-US" dirty="0" err="1"/>
              <a:t>Zelzate</a:t>
            </a:r>
            <a:r>
              <a:rPr lang="en-US" dirty="0"/>
              <a:t> – </a:t>
            </a:r>
            <a:r>
              <a:rPr lang="en-US" dirty="0" err="1"/>
              <a:t>basisonderwijs</a:t>
            </a:r>
            <a:r>
              <a:rPr lang="en-US" dirty="0"/>
              <a:t>)</a:t>
            </a:r>
          </a:p>
          <a:p>
            <a:r>
              <a:rPr lang="en-US" dirty="0"/>
              <a:t>Stefanie (</a:t>
            </a:r>
            <a:r>
              <a:rPr lang="en-US" dirty="0" err="1"/>
              <a:t>Aalter</a:t>
            </a:r>
            <a:r>
              <a:rPr lang="en-US" dirty="0"/>
              <a:t> – </a:t>
            </a:r>
            <a:r>
              <a:rPr lang="en-US" dirty="0" err="1"/>
              <a:t>secundair</a:t>
            </a:r>
            <a:r>
              <a:rPr lang="en-US" dirty="0"/>
              <a:t>)</a:t>
            </a:r>
          </a:p>
        </p:txBody>
      </p:sp>
      <p:sp>
        <p:nvSpPr>
          <p:cNvPr id="6" name="Tekstvak 5">
            <a:extLst>
              <a:ext uri="{FF2B5EF4-FFF2-40B4-BE49-F238E27FC236}">
                <a16:creationId xmlns:a16="http://schemas.microsoft.com/office/drawing/2014/main" id="{C866C10A-F187-45F4-1BA6-2048A5F42239}"/>
              </a:ext>
            </a:extLst>
          </p:cNvPr>
          <p:cNvSpPr txBox="1"/>
          <p:nvPr/>
        </p:nvSpPr>
        <p:spPr>
          <a:xfrm>
            <a:off x="204281" y="5482544"/>
            <a:ext cx="3112851" cy="646331"/>
          </a:xfrm>
          <a:prstGeom prst="rect">
            <a:avLst/>
          </a:prstGeom>
          <a:noFill/>
        </p:spPr>
        <p:txBody>
          <a:bodyPr wrap="square">
            <a:spAutoFit/>
          </a:bodyPr>
          <a:lstStyle/>
          <a:p>
            <a:r>
              <a:rPr lang="en-US" dirty="0">
                <a:hlinkClick r:id="rId3"/>
              </a:rPr>
              <a:t>Minecraft Innovative Teachers (</a:t>
            </a:r>
            <a:r>
              <a:rPr lang="en-US" dirty="0" err="1">
                <a:hlinkClick r:id="rId3"/>
              </a:rPr>
              <a:t>mint.vlaanderen</a:t>
            </a:r>
            <a:r>
              <a:rPr lang="en-US" dirty="0">
                <a:hlinkClick r:id="rId3"/>
              </a:rPr>
              <a:t>)</a:t>
            </a:r>
            <a:endParaRPr lang="en-US" dirty="0"/>
          </a:p>
        </p:txBody>
      </p:sp>
    </p:spTree>
    <p:extLst>
      <p:ext uri="{BB962C8B-B14F-4D97-AF65-F5344CB8AC3E}">
        <p14:creationId xmlns:p14="http://schemas.microsoft.com/office/powerpoint/2010/main" val="3693469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04862"/>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D4A42CA-CE9C-E3AA-9C17-76E688893511}"/>
              </a:ext>
            </a:extLst>
          </p:cNvPr>
          <p:cNvSpPr txBox="1"/>
          <p:nvPr/>
        </p:nvSpPr>
        <p:spPr>
          <a:xfrm>
            <a:off x="6326513" y="6234154"/>
            <a:ext cx="5524526" cy="369332"/>
          </a:xfrm>
          <a:prstGeom prst="rect">
            <a:avLst/>
          </a:prstGeom>
          <a:noFill/>
        </p:spPr>
        <p:txBody>
          <a:bodyPr wrap="none" rtlCol="0">
            <a:spAutoFit/>
          </a:bodyPr>
          <a:lstStyle/>
          <a:p>
            <a:r>
              <a:rPr lang="nl-BE">
                <a:solidFill>
                  <a:schemeClr val="bg1"/>
                </a:solidFill>
              </a:rPr>
              <a:t>Hoe was het met jouw ABC-Z tijdens deze workshop? </a:t>
            </a:r>
            <a:r>
              <a:rPr lang="nl-BE">
                <a:solidFill>
                  <a:srgbClr val="FF0000"/>
                </a:solidFill>
              </a:rPr>
              <a:t> </a:t>
            </a:r>
            <a:endParaRPr lang="en-US">
              <a:solidFill>
                <a:schemeClr val="bg1"/>
              </a:solidFill>
            </a:endParaRPr>
          </a:p>
        </p:txBody>
      </p:sp>
      <p:sp>
        <p:nvSpPr>
          <p:cNvPr id="5" name="Ovaal 4">
            <a:extLst>
              <a:ext uri="{FF2B5EF4-FFF2-40B4-BE49-F238E27FC236}">
                <a16:creationId xmlns:a16="http://schemas.microsoft.com/office/drawing/2014/main" id="{18BFDBF5-0C0F-A04F-B79C-99A4B6043F49}"/>
              </a:ext>
            </a:extLst>
          </p:cNvPr>
          <p:cNvSpPr/>
          <p:nvPr/>
        </p:nvSpPr>
        <p:spPr>
          <a:xfrm>
            <a:off x="1819175" y="1280160"/>
            <a:ext cx="4735629" cy="4735629"/>
          </a:xfrm>
          <a:prstGeom prst="ellipse">
            <a:avLst/>
          </a:prstGeom>
          <a:solidFill>
            <a:srgbClr val="DCEAF7"/>
          </a:solidFill>
          <a:ln>
            <a:solidFill>
              <a:srgbClr val="DCE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vak 2">
            <a:extLst>
              <a:ext uri="{FF2B5EF4-FFF2-40B4-BE49-F238E27FC236}">
                <a16:creationId xmlns:a16="http://schemas.microsoft.com/office/drawing/2014/main" id="{2011AAE7-83A4-C6F7-AABA-0E0C4E02C467}"/>
              </a:ext>
            </a:extLst>
          </p:cNvPr>
          <p:cNvSpPr txBox="1"/>
          <p:nvPr/>
        </p:nvSpPr>
        <p:spPr>
          <a:xfrm>
            <a:off x="1819175" y="1867857"/>
            <a:ext cx="7806088" cy="2985433"/>
          </a:xfrm>
          <a:prstGeom prst="rect">
            <a:avLst/>
          </a:prstGeom>
          <a:noFill/>
        </p:spPr>
        <p:txBody>
          <a:bodyPr wrap="square" rtlCol="0">
            <a:spAutoFit/>
          </a:bodyPr>
          <a:lstStyle/>
          <a:p>
            <a:r>
              <a:rPr lang="nl-BE" sz="7200" b="1">
                <a:latin typeface="Aptos Light" panose="020B0004020202020204" pitchFamily="34" charset="0"/>
              </a:rPr>
              <a:t>BOODSCHAP</a:t>
            </a:r>
            <a:r>
              <a:rPr lang="nl-BE" sz="4400" b="1">
                <a:latin typeface="Aptos Light" panose="020B0004020202020204" pitchFamily="34" charset="0"/>
              </a:rPr>
              <a:t> </a:t>
            </a:r>
          </a:p>
          <a:p>
            <a:r>
              <a:rPr lang="nl-BE" sz="4400" b="1">
                <a:latin typeface="Aptos Light" panose="020B0004020202020204" pitchFamily="34" charset="0"/>
              </a:rPr>
              <a:t>van </a:t>
            </a:r>
          </a:p>
          <a:p>
            <a:r>
              <a:rPr lang="nl-BE" sz="7200" b="1">
                <a:latin typeface="Aptos Light" panose="020B0004020202020204" pitchFamily="34" charset="0"/>
              </a:rPr>
              <a:t>ALGEMEEN </a:t>
            </a:r>
            <a:r>
              <a:rPr lang="nl-BE" sz="7200" b="1">
                <a:solidFill>
                  <a:schemeClr val="bg1"/>
                </a:solidFill>
                <a:latin typeface="Aptos Light" panose="020B0004020202020204" pitchFamily="34" charset="0"/>
              </a:rPr>
              <a:t>NUT</a:t>
            </a:r>
            <a:endParaRPr lang="en-US" sz="7200" b="1">
              <a:solidFill>
                <a:schemeClr val="bg1"/>
              </a:solidFill>
              <a:latin typeface="Aptos Light" panose="020B0004020202020204" pitchFamily="34" charset="0"/>
            </a:endParaRPr>
          </a:p>
        </p:txBody>
      </p:sp>
    </p:spTree>
    <p:extLst>
      <p:ext uri="{BB962C8B-B14F-4D97-AF65-F5344CB8AC3E}">
        <p14:creationId xmlns:p14="http://schemas.microsoft.com/office/powerpoint/2010/main" val="1549682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4" name="Rectangle 1032">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6"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1026" name="Picture 2">
            <a:extLst>
              <a:ext uri="{FF2B5EF4-FFF2-40B4-BE49-F238E27FC236}">
                <a16:creationId xmlns:a16="http://schemas.microsoft.com/office/drawing/2014/main" id="{690C8AEF-04BC-3853-A5BE-600B89CD72FB}"/>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046" y="253093"/>
            <a:ext cx="4630139" cy="5353125"/>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a:extLst>
              <a:ext uri="{FF2B5EF4-FFF2-40B4-BE49-F238E27FC236}">
                <a16:creationId xmlns:a16="http://schemas.microsoft.com/office/drawing/2014/main" id="{3C2D211F-47DB-DA0B-67AC-4DF425AD43B8}"/>
              </a:ext>
            </a:extLst>
          </p:cNvPr>
          <p:cNvSpPr/>
          <p:nvPr/>
        </p:nvSpPr>
        <p:spPr>
          <a:xfrm>
            <a:off x="4896029" y="1076988"/>
            <a:ext cx="7292923" cy="5243382"/>
          </a:xfrm>
          <a:prstGeom prst="rect">
            <a:avLst/>
          </a:prstGeom>
          <a:solidFill>
            <a:srgbClr val="104862"/>
          </a:solidFill>
          <a:ln>
            <a:solidFill>
              <a:srgbClr val="1048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Aaron's dilemma | Gamifactory - en">
            <a:extLst>
              <a:ext uri="{FF2B5EF4-FFF2-40B4-BE49-F238E27FC236}">
                <a16:creationId xmlns:a16="http://schemas.microsoft.com/office/drawing/2014/main" id="{A0CD7649-A48C-FA1B-5551-A0A556F97A9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892981" y="1075665"/>
            <a:ext cx="3435297" cy="2798577"/>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0F8CE556-84A0-7236-425D-8D04F838760B}"/>
              </a:ext>
            </a:extLst>
          </p:cNvPr>
          <p:cNvSpPr txBox="1"/>
          <p:nvPr/>
        </p:nvSpPr>
        <p:spPr>
          <a:xfrm>
            <a:off x="184492" y="6404676"/>
            <a:ext cx="6790705" cy="369332"/>
          </a:xfrm>
          <a:prstGeom prst="rect">
            <a:avLst/>
          </a:prstGeom>
          <a:noFill/>
        </p:spPr>
        <p:txBody>
          <a:bodyPr wrap="none" rtlCol="0">
            <a:spAutoFit/>
          </a:bodyPr>
          <a:lstStyle/>
          <a:p>
            <a:r>
              <a:rPr lang="nl-BE" b="1">
                <a:solidFill>
                  <a:srgbClr val="AE0E2F"/>
                </a:solidFill>
              </a:rPr>
              <a:t>Het thema ‘trauma, vlucht, verwerking’ laten beleven via games</a:t>
            </a:r>
            <a:endParaRPr lang="en-US" b="1">
              <a:solidFill>
                <a:srgbClr val="AE0E2F"/>
              </a:solidFill>
            </a:endParaRPr>
          </a:p>
        </p:txBody>
      </p:sp>
      <p:pic>
        <p:nvPicPr>
          <p:cNvPr id="1036" name="Picture 12">
            <a:extLst>
              <a:ext uri="{FF2B5EF4-FFF2-40B4-BE49-F238E27FC236}">
                <a16:creationId xmlns:a16="http://schemas.microsoft.com/office/drawing/2014/main" id="{520BDF94-A2B6-D7A0-216C-377E1D12C90F}"/>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76041" y="4041891"/>
            <a:ext cx="3435297" cy="2279141"/>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BCFEA7E2-DE7F-0EB0-0ACB-89DF4C68FC1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460567" y="1075665"/>
            <a:ext cx="3741242" cy="2798577"/>
          </a:xfrm>
          <a:prstGeom prst="rect">
            <a:avLst/>
          </a:prstGeom>
        </p:spPr>
      </p:pic>
      <p:pic>
        <p:nvPicPr>
          <p:cNvPr id="3" name="Picture 2" descr="Afbeeldingsresultaten voor peace builders minecraft education">
            <a:extLst>
              <a:ext uri="{FF2B5EF4-FFF2-40B4-BE49-F238E27FC236}">
                <a16:creationId xmlns:a16="http://schemas.microsoft.com/office/drawing/2014/main" id="{D8311588-AFD8-F8FB-2504-8DB4B166C1EF}"/>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8460567" y="4041891"/>
            <a:ext cx="3728385" cy="2278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439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4" name="Rectangle 1032">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6"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Rechthoek 3">
            <a:extLst>
              <a:ext uri="{FF2B5EF4-FFF2-40B4-BE49-F238E27FC236}">
                <a16:creationId xmlns:a16="http://schemas.microsoft.com/office/drawing/2014/main" id="{3C2D211F-47DB-DA0B-67AC-4DF425AD43B8}"/>
              </a:ext>
            </a:extLst>
          </p:cNvPr>
          <p:cNvSpPr/>
          <p:nvPr/>
        </p:nvSpPr>
        <p:spPr>
          <a:xfrm>
            <a:off x="4896029" y="1076988"/>
            <a:ext cx="7292923" cy="5243382"/>
          </a:xfrm>
          <a:prstGeom prst="rect">
            <a:avLst/>
          </a:prstGeom>
          <a:solidFill>
            <a:srgbClr val="104862"/>
          </a:solidFill>
          <a:ln>
            <a:solidFill>
              <a:srgbClr val="1048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kstvak 4">
            <a:extLst>
              <a:ext uri="{FF2B5EF4-FFF2-40B4-BE49-F238E27FC236}">
                <a16:creationId xmlns:a16="http://schemas.microsoft.com/office/drawing/2014/main" id="{0F8CE556-84A0-7236-425D-8D04F838760B}"/>
              </a:ext>
            </a:extLst>
          </p:cNvPr>
          <p:cNvSpPr txBox="1"/>
          <p:nvPr/>
        </p:nvSpPr>
        <p:spPr>
          <a:xfrm>
            <a:off x="184492" y="6404676"/>
            <a:ext cx="6790705" cy="369332"/>
          </a:xfrm>
          <a:prstGeom prst="rect">
            <a:avLst/>
          </a:prstGeom>
          <a:noFill/>
        </p:spPr>
        <p:txBody>
          <a:bodyPr wrap="none" rtlCol="0">
            <a:spAutoFit/>
          </a:bodyPr>
          <a:lstStyle/>
          <a:p>
            <a:r>
              <a:rPr lang="nl-BE" b="1">
                <a:solidFill>
                  <a:srgbClr val="AE0E2F"/>
                </a:solidFill>
              </a:rPr>
              <a:t>Het thema ‘trauma, vlucht, verwerking’ laten beleven via games</a:t>
            </a:r>
            <a:endParaRPr lang="en-US" b="1">
              <a:solidFill>
                <a:srgbClr val="AE0E2F"/>
              </a:solidFill>
            </a:endParaRPr>
          </a:p>
        </p:txBody>
      </p:sp>
      <p:sp>
        <p:nvSpPr>
          <p:cNvPr id="6" name="Tekstvak 5">
            <a:extLst>
              <a:ext uri="{FF2B5EF4-FFF2-40B4-BE49-F238E27FC236}">
                <a16:creationId xmlns:a16="http://schemas.microsoft.com/office/drawing/2014/main" id="{B668F855-0B32-88F3-F866-D60E48A72755}"/>
              </a:ext>
            </a:extLst>
          </p:cNvPr>
          <p:cNvSpPr txBox="1"/>
          <p:nvPr/>
        </p:nvSpPr>
        <p:spPr>
          <a:xfrm>
            <a:off x="5764352" y="3173822"/>
            <a:ext cx="6424601" cy="584775"/>
          </a:xfrm>
          <a:prstGeom prst="rect">
            <a:avLst/>
          </a:prstGeom>
          <a:noFill/>
        </p:spPr>
        <p:txBody>
          <a:bodyPr wrap="square" rtlCol="0">
            <a:spAutoFit/>
          </a:bodyPr>
          <a:lstStyle/>
          <a:p>
            <a:r>
              <a:rPr lang="nl-BE" sz="3200">
                <a:solidFill>
                  <a:schemeClr val="bg1">
                    <a:lumMod val="95000"/>
                  </a:schemeClr>
                </a:solidFill>
              </a:rPr>
              <a:t>WAAROM GAMEBASED LEREN</a:t>
            </a:r>
            <a:endParaRPr lang="en-US" sz="3200">
              <a:solidFill>
                <a:schemeClr val="bg1">
                  <a:lumMod val="95000"/>
                </a:schemeClr>
              </a:solidFill>
            </a:endParaRPr>
          </a:p>
        </p:txBody>
      </p:sp>
      <p:pic>
        <p:nvPicPr>
          <p:cNvPr id="3" name="Picture 2">
            <a:extLst>
              <a:ext uri="{FF2B5EF4-FFF2-40B4-BE49-F238E27FC236}">
                <a16:creationId xmlns:a16="http://schemas.microsoft.com/office/drawing/2014/main" id="{F80B511D-359F-0D4C-199D-A97F2748C927}"/>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a:ext>
            </a:extLst>
          </a:blip>
          <a:srcRect/>
          <a:stretch/>
        </p:blipFill>
        <p:spPr bwMode="auto">
          <a:xfrm>
            <a:off x="-3046" y="253093"/>
            <a:ext cx="4630139" cy="53531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115DE609-46A7-2E1D-9FC7-2602B773BF25}"/>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0" y="260097"/>
            <a:ext cx="4630139" cy="13319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3405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44B79"/>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9B85607D-7412-3783-6B2F-3FF20C5EE2C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53543" y="882802"/>
            <a:ext cx="7547882" cy="5338384"/>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327AF0BA-D3E9-8BC3-7685-A63EE3E9D901}"/>
              </a:ext>
            </a:extLst>
          </p:cNvPr>
          <p:cNvSpPr txBox="1"/>
          <p:nvPr/>
        </p:nvSpPr>
        <p:spPr>
          <a:xfrm>
            <a:off x="179615" y="2967335"/>
            <a:ext cx="3522118" cy="461665"/>
          </a:xfrm>
          <a:prstGeom prst="rect">
            <a:avLst/>
          </a:prstGeom>
          <a:noFill/>
        </p:spPr>
        <p:txBody>
          <a:bodyPr wrap="none" rtlCol="0">
            <a:spAutoFit/>
          </a:bodyPr>
          <a:lstStyle/>
          <a:p>
            <a:r>
              <a:rPr lang="nl-BE" sz="2400">
                <a:solidFill>
                  <a:schemeClr val="bg1"/>
                </a:solidFill>
              </a:rPr>
              <a:t>GEEN VRIJHEID BLIJHEID</a:t>
            </a:r>
            <a:endParaRPr lang="en-US" sz="2400">
              <a:solidFill>
                <a:schemeClr val="bg1"/>
              </a:solidFill>
            </a:endParaRPr>
          </a:p>
        </p:txBody>
      </p:sp>
    </p:spTree>
    <p:extLst>
      <p:ext uri="{BB962C8B-B14F-4D97-AF65-F5344CB8AC3E}">
        <p14:creationId xmlns:p14="http://schemas.microsoft.com/office/powerpoint/2010/main" val="859337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4" name="Rectangle 1032">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6"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1026" name="Picture 2">
            <a:extLst>
              <a:ext uri="{FF2B5EF4-FFF2-40B4-BE49-F238E27FC236}">
                <a16:creationId xmlns:a16="http://schemas.microsoft.com/office/drawing/2014/main" id="{690C8AEF-04BC-3853-A5BE-600B89CD72FB}"/>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046" y="253093"/>
            <a:ext cx="4630139" cy="5353125"/>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a:extLst>
              <a:ext uri="{FF2B5EF4-FFF2-40B4-BE49-F238E27FC236}">
                <a16:creationId xmlns:a16="http://schemas.microsoft.com/office/drawing/2014/main" id="{3C2D211F-47DB-DA0B-67AC-4DF425AD43B8}"/>
              </a:ext>
            </a:extLst>
          </p:cNvPr>
          <p:cNvSpPr/>
          <p:nvPr/>
        </p:nvSpPr>
        <p:spPr>
          <a:xfrm>
            <a:off x="4896029" y="1076988"/>
            <a:ext cx="7292923" cy="5243382"/>
          </a:xfrm>
          <a:prstGeom prst="rect">
            <a:avLst/>
          </a:prstGeom>
          <a:solidFill>
            <a:srgbClr val="104862"/>
          </a:solidFill>
          <a:ln>
            <a:solidFill>
              <a:srgbClr val="1048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Aaron's dilemma | Gamifactory - en">
            <a:extLst>
              <a:ext uri="{FF2B5EF4-FFF2-40B4-BE49-F238E27FC236}">
                <a16:creationId xmlns:a16="http://schemas.microsoft.com/office/drawing/2014/main" id="{A0CD7649-A48C-FA1B-5551-A0A556F97A9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892981" y="1075665"/>
            <a:ext cx="3435297" cy="27985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aron's dilemma for iPhone - Free App Download">
            <a:extLst>
              <a:ext uri="{FF2B5EF4-FFF2-40B4-BE49-F238E27FC236}">
                <a16:creationId xmlns:a16="http://schemas.microsoft.com/office/drawing/2014/main" id="{A47E1FF8-BAA0-E9BE-367E-F4E8F135A7F2}"/>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483487" y="4041891"/>
            <a:ext cx="3705465" cy="227847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aron's dilemma for iPhone - Free App Download">
            <a:extLst>
              <a:ext uri="{FF2B5EF4-FFF2-40B4-BE49-F238E27FC236}">
                <a16:creationId xmlns:a16="http://schemas.microsoft.com/office/drawing/2014/main" id="{A230C629-31DC-AA5A-9846-42BABB2B7A33}"/>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480439" y="1075665"/>
            <a:ext cx="3708513" cy="278716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aron's dilemma for iPhone - Free App Download">
            <a:extLst>
              <a:ext uri="{FF2B5EF4-FFF2-40B4-BE49-F238E27FC236}">
                <a16:creationId xmlns:a16="http://schemas.microsoft.com/office/drawing/2014/main" id="{6E1BEA7C-6DE0-2554-9C05-B8ECEB228493}"/>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904055" y="4046241"/>
            <a:ext cx="3435297" cy="2275452"/>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0F8CE556-84A0-7236-425D-8D04F838760B}"/>
              </a:ext>
            </a:extLst>
          </p:cNvPr>
          <p:cNvSpPr txBox="1"/>
          <p:nvPr/>
        </p:nvSpPr>
        <p:spPr>
          <a:xfrm>
            <a:off x="5562436" y="257335"/>
            <a:ext cx="5368393" cy="646331"/>
          </a:xfrm>
          <a:prstGeom prst="rect">
            <a:avLst/>
          </a:prstGeom>
          <a:noFill/>
        </p:spPr>
        <p:txBody>
          <a:bodyPr wrap="none" rtlCol="0">
            <a:spAutoFit/>
          </a:bodyPr>
          <a:lstStyle/>
          <a:p>
            <a:r>
              <a:rPr lang="nl-BE" sz="3600" b="1" err="1">
                <a:solidFill>
                  <a:srgbClr val="AE0E2F"/>
                </a:solidFill>
              </a:rPr>
              <a:t>AARON’s</a:t>
            </a:r>
            <a:r>
              <a:rPr lang="nl-BE" sz="3600" b="1">
                <a:solidFill>
                  <a:srgbClr val="AE0E2F"/>
                </a:solidFill>
              </a:rPr>
              <a:t> DILEMMA – app</a:t>
            </a:r>
            <a:endParaRPr lang="en-US" sz="3600" b="1">
              <a:solidFill>
                <a:srgbClr val="AE0E2F"/>
              </a:solidFill>
            </a:endParaRPr>
          </a:p>
        </p:txBody>
      </p:sp>
    </p:spTree>
    <p:extLst>
      <p:ext uri="{BB962C8B-B14F-4D97-AF65-F5344CB8AC3E}">
        <p14:creationId xmlns:p14="http://schemas.microsoft.com/office/powerpoint/2010/main" val="127503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1B0236C1-AF8D-8F09-6793-51F75E61726E}"/>
              </a:ext>
            </a:extLst>
          </p:cNvPr>
          <p:cNvSpPr/>
          <p:nvPr/>
        </p:nvSpPr>
        <p:spPr>
          <a:xfrm>
            <a:off x="0" y="1738993"/>
            <a:ext cx="12192000" cy="3159578"/>
          </a:xfrm>
          <a:prstGeom prst="rect">
            <a:avLst/>
          </a:prstGeom>
          <a:solidFill>
            <a:srgbClr val="104862"/>
          </a:solidFill>
          <a:ln>
            <a:solidFill>
              <a:srgbClr val="1048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Google Play Store, Apple App Store Class Action Open Claims - Top Class  Actions United Kingdom">
            <a:extLst>
              <a:ext uri="{FF2B5EF4-FFF2-40B4-BE49-F238E27FC236}">
                <a16:creationId xmlns:a16="http://schemas.microsoft.com/office/drawing/2014/main" id="{C2F1479C-A403-4309-0D64-75597F61666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114550"/>
            <a:ext cx="3326413" cy="2314772"/>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64EEF766-C2D0-2BC8-9BB4-B16186A3A5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3494" y="2114550"/>
            <a:ext cx="8890535" cy="2314772"/>
          </a:xfrm>
          <a:prstGeom prst="rect">
            <a:avLst/>
          </a:prstGeom>
        </p:spPr>
      </p:pic>
      <p:sp>
        <p:nvSpPr>
          <p:cNvPr id="4" name="Tekstvak 3">
            <a:extLst>
              <a:ext uri="{FF2B5EF4-FFF2-40B4-BE49-F238E27FC236}">
                <a16:creationId xmlns:a16="http://schemas.microsoft.com/office/drawing/2014/main" id="{C5538754-E9C4-8FEB-3F26-F72B1FCEDFBA}"/>
              </a:ext>
            </a:extLst>
          </p:cNvPr>
          <p:cNvSpPr txBox="1"/>
          <p:nvPr/>
        </p:nvSpPr>
        <p:spPr>
          <a:xfrm>
            <a:off x="667484" y="540783"/>
            <a:ext cx="3402085" cy="584775"/>
          </a:xfrm>
          <a:prstGeom prst="rect">
            <a:avLst/>
          </a:prstGeom>
          <a:noFill/>
        </p:spPr>
        <p:txBody>
          <a:bodyPr wrap="none" rtlCol="0">
            <a:spAutoFit/>
          </a:bodyPr>
          <a:lstStyle/>
          <a:p>
            <a:r>
              <a:rPr lang="nl-BE" sz="3200" b="1">
                <a:solidFill>
                  <a:srgbClr val="AE0E2F"/>
                </a:solidFill>
              </a:rPr>
              <a:t>READY – SET - GO</a:t>
            </a:r>
            <a:endParaRPr lang="en-US" sz="3200" b="1">
              <a:solidFill>
                <a:srgbClr val="AE0E2F"/>
              </a:solidFill>
            </a:endParaRPr>
          </a:p>
        </p:txBody>
      </p:sp>
      <p:sp>
        <p:nvSpPr>
          <p:cNvPr id="6" name="Tekstvak 5">
            <a:extLst>
              <a:ext uri="{FF2B5EF4-FFF2-40B4-BE49-F238E27FC236}">
                <a16:creationId xmlns:a16="http://schemas.microsoft.com/office/drawing/2014/main" id="{7AD60AB7-3541-247D-4BD8-62C8FF667905}"/>
              </a:ext>
            </a:extLst>
          </p:cNvPr>
          <p:cNvSpPr txBox="1"/>
          <p:nvPr/>
        </p:nvSpPr>
        <p:spPr>
          <a:xfrm>
            <a:off x="7780564" y="5053693"/>
            <a:ext cx="3935186" cy="1569660"/>
          </a:xfrm>
          <a:prstGeom prst="rect">
            <a:avLst/>
          </a:prstGeom>
          <a:noFill/>
        </p:spPr>
        <p:txBody>
          <a:bodyPr wrap="square" rtlCol="0">
            <a:spAutoFit/>
          </a:bodyPr>
          <a:lstStyle/>
          <a:p>
            <a:pPr algn="r"/>
            <a:r>
              <a:rPr lang="nl-BE" sz="3200" b="1">
                <a:solidFill>
                  <a:srgbClr val="AE0E2F"/>
                </a:solidFill>
              </a:rPr>
              <a:t>Speel</a:t>
            </a:r>
          </a:p>
          <a:p>
            <a:pPr algn="r"/>
            <a:r>
              <a:rPr lang="nl-BE" sz="3200" b="1">
                <a:solidFill>
                  <a:srgbClr val="AE0E2F"/>
                </a:solidFill>
              </a:rPr>
              <a:t>Bespreek</a:t>
            </a:r>
          </a:p>
          <a:p>
            <a:pPr algn="r"/>
            <a:r>
              <a:rPr lang="nl-BE" sz="3200" b="1">
                <a:solidFill>
                  <a:srgbClr val="AE0E2F"/>
                </a:solidFill>
              </a:rPr>
              <a:t>Reflecteer</a:t>
            </a:r>
            <a:endParaRPr lang="en-US" sz="3200" b="1">
              <a:solidFill>
                <a:srgbClr val="AE0E2F"/>
              </a:solidFill>
            </a:endParaRPr>
          </a:p>
        </p:txBody>
      </p:sp>
      <p:pic>
        <p:nvPicPr>
          <p:cNvPr id="7" name="Graphic 6" descr="Zandloper voltooid met effen opvulling">
            <a:extLst>
              <a:ext uri="{FF2B5EF4-FFF2-40B4-BE49-F238E27FC236}">
                <a16:creationId xmlns:a16="http://schemas.microsoft.com/office/drawing/2014/main" id="{039434E0-C1AA-C2ED-B499-AAA1FD52180D}"/>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994321" y="388001"/>
            <a:ext cx="914400" cy="914400"/>
          </a:xfrm>
          <a:prstGeom prst="rect">
            <a:avLst/>
          </a:prstGeom>
        </p:spPr>
      </p:pic>
      <p:sp>
        <p:nvSpPr>
          <p:cNvPr id="8" name="Tekstvak 7">
            <a:extLst>
              <a:ext uri="{FF2B5EF4-FFF2-40B4-BE49-F238E27FC236}">
                <a16:creationId xmlns:a16="http://schemas.microsoft.com/office/drawing/2014/main" id="{007EA5BC-2E1C-AE68-07CA-994AA29D8A06}"/>
              </a:ext>
            </a:extLst>
          </p:cNvPr>
          <p:cNvSpPr txBox="1"/>
          <p:nvPr/>
        </p:nvSpPr>
        <p:spPr>
          <a:xfrm>
            <a:off x="9908721" y="581718"/>
            <a:ext cx="816249" cy="646331"/>
          </a:xfrm>
          <a:prstGeom prst="rect">
            <a:avLst/>
          </a:prstGeom>
          <a:noFill/>
        </p:spPr>
        <p:txBody>
          <a:bodyPr wrap="none" rtlCol="0">
            <a:spAutoFit/>
          </a:bodyPr>
          <a:lstStyle/>
          <a:p>
            <a:r>
              <a:rPr lang="nl-BE" sz="3600" b="1"/>
              <a:t>10’</a:t>
            </a:r>
            <a:endParaRPr lang="en-US" sz="3600" b="1"/>
          </a:p>
        </p:txBody>
      </p:sp>
    </p:spTree>
    <p:extLst>
      <p:ext uri="{BB962C8B-B14F-4D97-AF65-F5344CB8AC3E}">
        <p14:creationId xmlns:p14="http://schemas.microsoft.com/office/powerpoint/2010/main" val="2763487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4" name="Rectangle 1032">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6"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1026" name="Picture 2">
            <a:extLst>
              <a:ext uri="{FF2B5EF4-FFF2-40B4-BE49-F238E27FC236}">
                <a16:creationId xmlns:a16="http://schemas.microsoft.com/office/drawing/2014/main" id="{690C8AEF-04BC-3853-A5BE-600B89CD72FB}"/>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046" y="253093"/>
            <a:ext cx="4630139" cy="5353125"/>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a:extLst>
              <a:ext uri="{FF2B5EF4-FFF2-40B4-BE49-F238E27FC236}">
                <a16:creationId xmlns:a16="http://schemas.microsoft.com/office/drawing/2014/main" id="{3C2D211F-47DB-DA0B-67AC-4DF425AD43B8}"/>
              </a:ext>
            </a:extLst>
          </p:cNvPr>
          <p:cNvSpPr/>
          <p:nvPr/>
        </p:nvSpPr>
        <p:spPr>
          <a:xfrm>
            <a:off x="4896029" y="1076988"/>
            <a:ext cx="7292923" cy="5243382"/>
          </a:xfrm>
          <a:prstGeom prst="rect">
            <a:avLst/>
          </a:prstGeom>
          <a:solidFill>
            <a:srgbClr val="104862"/>
          </a:solidFill>
          <a:ln>
            <a:solidFill>
              <a:srgbClr val="1048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kstvak 4">
            <a:extLst>
              <a:ext uri="{FF2B5EF4-FFF2-40B4-BE49-F238E27FC236}">
                <a16:creationId xmlns:a16="http://schemas.microsoft.com/office/drawing/2014/main" id="{0F8CE556-84A0-7236-425D-8D04F838760B}"/>
              </a:ext>
            </a:extLst>
          </p:cNvPr>
          <p:cNvSpPr txBox="1"/>
          <p:nvPr/>
        </p:nvSpPr>
        <p:spPr>
          <a:xfrm>
            <a:off x="5781932" y="223672"/>
            <a:ext cx="5974649" cy="646331"/>
          </a:xfrm>
          <a:prstGeom prst="rect">
            <a:avLst/>
          </a:prstGeom>
          <a:noFill/>
        </p:spPr>
        <p:txBody>
          <a:bodyPr wrap="none" rtlCol="0">
            <a:spAutoFit/>
          </a:bodyPr>
          <a:lstStyle/>
          <a:p>
            <a:r>
              <a:rPr lang="nl-BE" sz="3600" b="1">
                <a:solidFill>
                  <a:srgbClr val="AE0E2F"/>
                </a:solidFill>
              </a:rPr>
              <a:t>WALK IN MY SHOES - online</a:t>
            </a:r>
            <a:endParaRPr lang="en-US" sz="3600" b="1">
              <a:solidFill>
                <a:srgbClr val="AE0E2F"/>
              </a:solidFill>
            </a:endParaRPr>
          </a:p>
        </p:txBody>
      </p:sp>
      <p:pic>
        <p:nvPicPr>
          <p:cNvPr id="6" name="Afbeelding 5">
            <a:extLst>
              <a:ext uri="{FF2B5EF4-FFF2-40B4-BE49-F238E27FC236}">
                <a16:creationId xmlns:a16="http://schemas.microsoft.com/office/drawing/2014/main" id="{B0D3A91C-4CC9-1E4D-39B4-86CF3D77A7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56860" y="1850911"/>
            <a:ext cx="6212032" cy="3341575"/>
          </a:xfrm>
          <a:prstGeom prst="rect">
            <a:avLst/>
          </a:prstGeom>
        </p:spPr>
      </p:pic>
      <p:sp>
        <p:nvSpPr>
          <p:cNvPr id="3" name="Tekstvak 2">
            <a:extLst>
              <a:ext uri="{FF2B5EF4-FFF2-40B4-BE49-F238E27FC236}">
                <a16:creationId xmlns:a16="http://schemas.microsoft.com/office/drawing/2014/main" id="{C7745C99-105C-1D8C-A3C5-57951F3CF0A6}"/>
              </a:ext>
            </a:extLst>
          </p:cNvPr>
          <p:cNvSpPr txBox="1"/>
          <p:nvPr/>
        </p:nvSpPr>
        <p:spPr>
          <a:xfrm>
            <a:off x="89555" y="6195475"/>
            <a:ext cx="6099142" cy="369332"/>
          </a:xfrm>
          <a:prstGeom prst="rect">
            <a:avLst/>
          </a:prstGeom>
          <a:noFill/>
        </p:spPr>
        <p:txBody>
          <a:bodyPr wrap="square">
            <a:spAutoFit/>
          </a:bodyPr>
          <a:lstStyle/>
          <a:p>
            <a:r>
              <a:rPr lang="en-US" dirty="0">
                <a:hlinkClick r:id="rId4"/>
              </a:rPr>
              <a:t>Walk in my shoes (walk-in-my-shoes.be)</a:t>
            </a:r>
            <a:endParaRPr lang="en-US" dirty="0"/>
          </a:p>
        </p:txBody>
      </p:sp>
    </p:spTree>
    <p:extLst>
      <p:ext uri="{BB962C8B-B14F-4D97-AF65-F5344CB8AC3E}">
        <p14:creationId xmlns:p14="http://schemas.microsoft.com/office/powerpoint/2010/main" val="516392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68510159-F30B-73FF-4C62-7812E7B51848}"/>
              </a:ext>
            </a:extLst>
          </p:cNvPr>
          <p:cNvPicPr>
            <a:picLocks noChangeAspect="1"/>
          </p:cNvPicPr>
          <p:nvPr/>
        </p:nvPicPr>
        <p:blipFill>
          <a:blip r:embed="rId2"/>
          <a:stretch>
            <a:fillRect/>
          </a:stretch>
        </p:blipFill>
        <p:spPr>
          <a:xfrm>
            <a:off x="1085150" y="499653"/>
            <a:ext cx="10021699" cy="5858693"/>
          </a:xfrm>
          <a:prstGeom prst="rect">
            <a:avLst/>
          </a:prstGeom>
        </p:spPr>
      </p:pic>
      <p:sp>
        <p:nvSpPr>
          <p:cNvPr id="4" name="Tekstvak 3">
            <a:extLst>
              <a:ext uri="{FF2B5EF4-FFF2-40B4-BE49-F238E27FC236}">
                <a16:creationId xmlns:a16="http://schemas.microsoft.com/office/drawing/2014/main" id="{2F63EB31-8824-31A5-CC17-677928C1CFF5}"/>
              </a:ext>
            </a:extLst>
          </p:cNvPr>
          <p:cNvSpPr txBox="1"/>
          <p:nvPr/>
        </p:nvSpPr>
        <p:spPr>
          <a:xfrm>
            <a:off x="7780564" y="5053693"/>
            <a:ext cx="3935186" cy="1569660"/>
          </a:xfrm>
          <a:prstGeom prst="rect">
            <a:avLst/>
          </a:prstGeom>
          <a:noFill/>
        </p:spPr>
        <p:txBody>
          <a:bodyPr wrap="square" rtlCol="0">
            <a:spAutoFit/>
          </a:bodyPr>
          <a:lstStyle/>
          <a:p>
            <a:pPr algn="r"/>
            <a:r>
              <a:rPr lang="nl-BE" sz="3200" b="1">
                <a:solidFill>
                  <a:srgbClr val="AE0E2F"/>
                </a:solidFill>
              </a:rPr>
              <a:t>Speel</a:t>
            </a:r>
          </a:p>
          <a:p>
            <a:pPr algn="r"/>
            <a:r>
              <a:rPr lang="nl-BE" sz="3200" b="1">
                <a:solidFill>
                  <a:srgbClr val="AE0E2F"/>
                </a:solidFill>
              </a:rPr>
              <a:t>Bespreek</a:t>
            </a:r>
          </a:p>
          <a:p>
            <a:pPr algn="r"/>
            <a:r>
              <a:rPr lang="nl-BE" sz="3200" b="1">
                <a:solidFill>
                  <a:srgbClr val="AE0E2F"/>
                </a:solidFill>
              </a:rPr>
              <a:t>Reflecteer</a:t>
            </a:r>
            <a:endParaRPr lang="en-US" sz="3200" b="1">
              <a:solidFill>
                <a:srgbClr val="AE0E2F"/>
              </a:solidFill>
            </a:endParaRPr>
          </a:p>
        </p:txBody>
      </p:sp>
      <p:pic>
        <p:nvPicPr>
          <p:cNvPr id="2" name="Graphic 1" descr="Zandloper voltooid met effen opvulling">
            <a:extLst>
              <a:ext uri="{FF2B5EF4-FFF2-40B4-BE49-F238E27FC236}">
                <a16:creationId xmlns:a16="http://schemas.microsoft.com/office/drawing/2014/main" id="{E58C5592-4715-B38D-08B2-40746ECE8F2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994321" y="388001"/>
            <a:ext cx="914400" cy="914400"/>
          </a:xfrm>
          <a:prstGeom prst="rect">
            <a:avLst/>
          </a:prstGeom>
        </p:spPr>
      </p:pic>
      <p:sp>
        <p:nvSpPr>
          <p:cNvPr id="5" name="Tekstvak 4">
            <a:extLst>
              <a:ext uri="{FF2B5EF4-FFF2-40B4-BE49-F238E27FC236}">
                <a16:creationId xmlns:a16="http://schemas.microsoft.com/office/drawing/2014/main" id="{5DE82F14-EB86-0B22-C8FC-042C59A309E0}"/>
              </a:ext>
            </a:extLst>
          </p:cNvPr>
          <p:cNvSpPr txBox="1"/>
          <p:nvPr/>
        </p:nvSpPr>
        <p:spPr>
          <a:xfrm>
            <a:off x="9908721" y="581718"/>
            <a:ext cx="816249" cy="646331"/>
          </a:xfrm>
          <a:prstGeom prst="rect">
            <a:avLst/>
          </a:prstGeom>
          <a:solidFill>
            <a:schemeClr val="bg1"/>
          </a:solidFill>
        </p:spPr>
        <p:txBody>
          <a:bodyPr wrap="none" rtlCol="0">
            <a:spAutoFit/>
          </a:bodyPr>
          <a:lstStyle/>
          <a:p>
            <a:r>
              <a:rPr lang="nl-BE" sz="3600" b="1"/>
              <a:t>10’</a:t>
            </a:r>
            <a:endParaRPr lang="en-US" sz="3600" b="1"/>
          </a:p>
        </p:txBody>
      </p:sp>
    </p:spTree>
    <p:extLst>
      <p:ext uri="{BB962C8B-B14F-4D97-AF65-F5344CB8AC3E}">
        <p14:creationId xmlns:p14="http://schemas.microsoft.com/office/powerpoint/2010/main" val="38072531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7.0.4528"/>
  <p:tag name="SLIDO_PRESENTATION_ID" val="00000000-0000-0000-0000-000000000000"/>
  <p:tag name="SLIDO_EVENT_UUID" val="a41d248c-1a60-43e8-b919-e3ccd7167703"/>
  <p:tag name="SLIDO_EVENT_SECTION_UUID" val="7e9ac46a-50b6-4f78-b839-63456a9f9265"/>
</p:tagLst>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Kantoor">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233C94ED4DCAD4A81E0DE424A77668D" ma:contentTypeVersion="18" ma:contentTypeDescription="Een nieuw document maken." ma:contentTypeScope="" ma:versionID="3076161ed076fe5947b2ce364dfea91e">
  <xsd:schema xmlns:xsd="http://www.w3.org/2001/XMLSchema" xmlns:xs="http://www.w3.org/2001/XMLSchema" xmlns:p="http://schemas.microsoft.com/office/2006/metadata/properties" xmlns:ns2="debc9481-166a-40da-ba76-ac31b8c9147a" xmlns:ns3="60c38468-ea4c-4416-95a6-427e50c605b5" targetNamespace="http://schemas.microsoft.com/office/2006/metadata/properties" ma:root="true" ma:fieldsID="3b7b522c9de8675a387ea9ea215caaf5" ns2:_="" ns3:_="">
    <xsd:import namespace="debc9481-166a-40da-ba76-ac31b8c9147a"/>
    <xsd:import namespace="60c38468-ea4c-4416-95a6-427e50c605b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3:SharedWithUsers" minOccurs="0"/>
                <xsd:element ref="ns3:SharedWithDetail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bc9481-166a-40da-ba76-ac31b8c914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1465c2e2-cb83-4db8-bd06-c554ecc75e9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c38468-ea4c-4416-95a6-427e50c605b5"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f61f0b26-3908-47cb-9ff2-26ad54c6034d}" ma:internalName="TaxCatchAll" ma:showField="CatchAllData" ma:web="60c38468-ea4c-4416-95a6-427e50c605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0c38468-ea4c-4416-95a6-427e50c605b5" xsi:nil="true"/>
    <lcf76f155ced4ddcb4097134ff3c332f xmlns="debc9481-166a-40da-ba76-ac31b8c9147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59927EE-A658-42F0-AEBA-42DF286C3656}">
  <ds:schemaRefs>
    <ds:schemaRef ds:uri="http://schemas.microsoft.com/sharepoint/v3/contenttype/forms"/>
  </ds:schemaRefs>
</ds:datastoreItem>
</file>

<file path=customXml/itemProps2.xml><?xml version="1.0" encoding="utf-8"?>
<ds:datastoreItem xmlns:ds="http://schemas.openxmlformats.org/officeDocument/2006/customXml" ds:itemID="{25D02A1C-ECFA-42DF-ABE8-9C0CF12EE6EE}">
  <ds:schemaRefs>
    <ds:schemaRef ds:uri="60c38468-ea4c-4416-95a6-427e50c605b5"/>
    <ds:schemaRef ds:uri="debc9481-166a-40da-ba76-ac31b8c914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C168D6D-A899-40DA-8AA7-3857DED71317}">
  <ds:schemaRefs>
    <ds:schemaRef ds:uri="debc9481-166a-40da-ba76-ac31b8c9147a"/>
    <ds:schemaRef ds:uri="http://purl.org/dc/terms/"/>
    <ds:schemaRef ds:uri="http://schemas.microsoft.com/office/2006/metadata/properties"/>
    <ds:schemaRef ds:uri="http://schemas.microsoft.com/office/infopath/2007/PartnerControls"/>
    <ds:schemaRef ds:uri="http://schemas.microsoft.com/office/2006/documentManagement/types"/>
    <ds:schemaRef ds:uri="http://purl.org/dc/elements/1.1/"/>
    <ds:schemaRef ds:uri="http://www.w3.org/XML/1998/namespace"/>
    <ds:schemaRef ds:uri="http://schemas.openxmlformats.org/package/2006/metadata/core-properties"/>
    <ds:schemaRef ds:uri="60c38468-ea4c-4416-95a6-427e50c605b5"/>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TotalTime>
  <Words>398</Words>
  <Application>Microsoft Office PowerPoint</Application>
  <PresentationFormat>Breedbeeld</PresentationFormat>
  <Paragraphs>66</Paragraphs>
  <Slides>22</Slides>
  <Notes>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22</vt:i4>
      </vt:variant>
    </vt:vector>
  </HeadingPairs>
  <TitlesOfParts>
    <vt:vector size="28" baseType="lpstr">
      <vt:lpstr>Aptos</vt:lpstr>
      <vt:lpstr>Aptos Display</vt:lpstr>
      <vt:lpstr>Aptos Light</vt:lpstr>
      <vt:lpstr>Arial</vt:lpstr>
      <vt:lpstr>Calibri</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Roobrouck, Tine</dc:creator>
  <cp:lastModifiedBy>Roobrouck, Tine</cp:lastModifiedBy>
  <cp:revision>2</cp:revision>
  <dcterms:created xsi:type="dcterms:W3CDTF">2024-01-26T09:33:46Z</dcterms:created>
  <dcterms:modified xsi:type="dcterms:W3CDTF">2024-01-31T13:36:16Z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0x0101006233C94ED4DCAD4A81E0DE424A77668D</vt:lpwstr>
  </property>
  <property fmtid="{D5CDD505-2E9C-101B-9397-08002B2CF9AE}" pid="3" name="MediaServiceImageTags">
    <vt:lpwstr/>
  </property>
  <property fmtid="{D5CDD505-2E9C-101B-9397-08002B2CF9AE}" pid="4" name="SlidoAppVersion">
    <vt:lpwstr>1.7.0.4528</vt:lpwstr>
  </property>
</Properties>
</file>